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8.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9.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0.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1.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2.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3.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4.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5.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6.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7.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8.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9.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20.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21.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2.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3.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4.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5.xml" ContentType="application/vnd.openxmlformats-officedocument.theme+xml"/>
  <Override PartName="/ppt/slideLayouts/slideLayout245.xml" ContentType="application/vnd.openxmlformats-officedocument.presentationml.slideLayout+xml"/>
  <Override PartName="/ppt/theme/theme26.xml" ContentType="application/vnd.openxmlformats-officedocument.theme+xml"/>
  <Override PartName="/ppt/slideLayouts/slideLayout246.xml" ContentType="application/vnd.openxmlformats-officedocument.presentationml.slideLayout+xml"/>
  <Override PartName="/ppt/theme/theme27.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8.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9.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30.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31.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32.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33.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34.xml" ContentType="application/vnd.openxmlformats-officedocument.theme+xml"/>
  <Override PartName="/ppt/theme/theme3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theme/themeOverride3.xml" ContentType="application/vnd.openxmlformats-officedocument.themeOverride+xml"/>
  <Override PartName="/ppt/notesSlides/notesSlide11.xml" ContentType="application/vnd.openxmlformats-officedocument.presentationml.notesSlide+xml"/>
  <Override PartName="/ppt/charts/chart3.xml" ContentType="application/vnd.openxmlformats-officedocument.drawingml.chart+xml"/>
  <Override PartName="/ppt/theme/themeOverride4.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rts/chart4.xml" ContentType="application/vnd.openxmlformats-officedocument.drawingml.chart+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747" r:id="rId2"/>
    <p:sldMasterId id="2147483765" r:id="rId3"/>
    <p:sldMasterId id="2147484346" r:id="rId4"/>
    <p:sldMasterId id="2147484370" r:id="rId5"/>
    <p:sldMasterId id="2147484382" r:id="rId6"/>
    <p:sldMasterId id="2147484384" r:id="rId7"/>
    <p:sldMasterId id="2147484386" r:id="rId8"/>
    <p:sldMasterId id="2147484398" r:id="rId9"/>
    <p:sldMasterId id="2147484410" r:id="rId10"/>
    <p:sldMasterId id="2147484422" r:id="rId11"/>
    <p:sldMasterId id="2147484434" r:id="rId12"/>
    <p:sldMasterId id="2147484451" r:id="rId13"/>
    <p:sldMasterId id="2147484463" r:id="rId14"/>
    <p:sldMasterId id="2147484475" r:id="rId15"/>
    <p:sldMasterId id="2147485976" r:id="rId16"/>
    <p:sldMasterId id="2147486012" r:id="rId17"/>
    <p:sldMasterId id="2147486036" r:id="rId18"/>
    <p:sldMasterId id="2147486049" r:id="rId19"/>
    <p:sldMasterId id="2147486061" r:id="rId20"/>
    <p:sldMasterId id="2147486109" r:id="rId21"/>
    <p:sldMasterId id="2147486123" r:id="rId22"/>
    <p:sldMasterId id="2147486127" r:id="rId23"/>
    <p:sldMasterId id="2147486139" r:id="rId24"/>
    <p:sldMasterId id="2147486153" r:id="rId25"/>
    <p:sldMasterId id="2147486165" r:id="rId26"/>
    <p:sldMasterId id="2147486167" r:id="rId27"/>
    <p:sldMasterId id="2147486169" r:id="rId28"/>
    <p:sldMasterId id="2147486181" r:id="rId29"/>
    <p:sldMasterId id="2147486193" r:id="rId30"/>
    <p:sldMasterId id="2147486209" r:id="rId31"/>
    <p:sldMasterId id="2147486221" r:id="rId32"/>
    <p:sldMasterId id="2147486234" r:id="rId33"/>
    <p:sldMasterId id="2147486247" r:id="rId34"/>
  </p:sldMasterIdLst>
  <p:notesMasterIdLst>
    <p:notesMasterId r:id="rId137"/>
  </p:notesMasterIdLst>
  <p:sldIdLst>
    <p:sldId id="1142" r:id="rId35"/>
    <p:sldId id="341" r:id="rId36"/>
    <p:sldId id="342" r:id="rId37"/>
    <p:sldId id="451" r:id="rId38"/>
    <p:sldId id="462" r:id="rId39"/>
    <p:sldId id="344" r:id="rId40"/>
    <p:sldId id="345" r:id="rId41"/>
    <p:sldId id="346" r:id="rId42"/>
    <p:sldId id="347" r:id="rId43"/>
    <p:sldId id="348" r:id="rId44"/>
    <p:sldId id="349" r:id="rId45"/>
    <p:sldId id="350" r:id="rId46"/>
    <p:sldId id="447" r:id="rId47"/>
    <p:sldId id="268" r:id="rId48"/>
    <p:sldId id="351" r:id="rId49"/>
    <p:sldId id="352" r:id="rId50"/>
    <p:sldId id="353" r:id="rId51"/>
    <p:sldId id="354" r:id="rId52"/>
    <p:sldId id="355" r:id="rId53"/>
    <p:sldId id="356" r:id="rId54"/>
    <p:sldId id="470" r:id="rId55"/>
    <p:sldId id="397" r:id="rId56"/>
    <p:sldId id="358" r:id="rId57"/>
    <p:sldId id="422" r:id="rId58"/>
    <p:sldId id="423" r:id="rId59"/>
    <p:sldId id="425" r:id="rId60"/>
    <p:sldId id="426" r:id="rId61"/>
    <p:sldId id="359" r:id="rId62"/>
    <p:sldId id="598" r:id="rId63"/>
    <p:sldId id="668" r:id="rId64"/>
    <p:sldId id="669" r:id="rId65"/>
    <p:sldId id="701" r:id="rId66"/>
    <p:sldId id="700" r:id="rId67"/>
    <p:sldId id="702" r:id="rId68"/>
    <p:sldId id="703" r:id="rId69"/>
    <p:sldId id="704" r:id="rId70"/>
    <p:sldId id="705" r:id="rId71"/>
    <p:sldId id="708" r:id="rId72"/>
    <p:sldId id="706" r:id="rId73"/>
    <p:sldId id="707" r:id="rId74"/>
    <p:sldId id="587" r:id="rId75"/>
    <p:sldId id="457" r:id="rId76"/>
    <p:sldId id="363" r:id="rId77"/>
    <p:sldId id="365" r:id="rId78"/>
    <p:sldId id="444" r:id="rId79"/>
    <p:sldId id="366" r:id="rId80"/>
    <p:sldId id="367" r:id="rId81"/>
    <p:sldId id="281" r:id="rId82"/>
    <p:sldId id="279" r:id="rId83"/>
    <p:sldId id="280" r:id="rId84"/>
    <p:sldId id="288" r:id="rId85"/>
    <p:sldId id="331" r:id="rId86"/>
    <p:sldId id="332" r:id="rId87"/>
    <p:sldId id="333" r:id="rId88"/>
    <p:sldId id="334" r:id="rId89"/>
    <p:sldId id="335" r:id="rId90"/>
    <p:sldId id="336" r:id="rId91"/>
    <p:sldId id="289" r:id="rId92"/>
    <p:sldId id="337" r:id="rId93"/>
    <p:sldId id="338" r:id="rId94"/>
    <p:sldId id="339" r:id="rId95"/>
    <p:sldId id="340" r:id="rId96"/>
    <p:sldId id="1147" r:id="rId97"/>
    <p:sldId id="1148" r:id="rId98"/>
    <p:sldId id="343" r:id="rId99"/>
    <p:sldId id="1149" r:id="rId100"/>
    <p:sldId id="1150" r:id="rId101"/>
    <p:sldId id="1151" r:id="rId102"/>
    <p:sldId id="290" r:id="rId103"/>
    <p:sldId id="1152" r:id="rId104"/>
    <p:sldId id="618" r:id="rId105"/>
    <p:sldId id="647" r:id="rId106"/>
    <p:sldId id="662" r:id="rId107"/>
    <p:sldId id="548" r:id="rId108"/>
    <p:sldId id="468" r:id="rId109"/>
    <p:sldId id="467" r:id="rId110"/>
    <p:sldId id="373" r:id="rId111"/>
    <p:sldId id="445" r:id="rId112"/>
    <p:sldId id="375" r:id="rId113"/>
    <p:sldId id="376" r:id="rId114"/>
    <p:sldId id="399" r:id="rId115"/>
    <p:sldId id="364" r:id="rId116"/>
    <p:sldId id="1146" r:id="rId117"/>
    <p:sldId id="1145" r:id="rId118"/>
    <p:sldId id="453" r:id="rId119"/>
    <p:sldId id="765" r:id="rId120"/>
    <p:sldId id="766" r:id="rId121"/>
    <p:sldId id="768" r:id="rId122"/>
    <p:sldId id="770" r:id="rId123"/>
    <p:sldId id="767" r:id="rId124"/>
    <p:sldId id="769" r:id="rId125"/>
    <p:sldId id="1153" r:id="rId126"/>
    <p:sldId id="452" r:id="rId127"/>
    <p:sldId id="456" r:id="rId128"/>
    <p:sldId id="446" r:id="rId129"/>
    <p:sldId id="458" r:id="rId130"/>
    <p:sldId id="392" r:id="rId131"/>
    <p:sldId id="459" r:id="rId132"/>
    <p:sldId id="460" r:id="rId133"/>
    <p:sldId id="394" r:id="rId134"/>
    <p:sldId id="328" r:id="rId135"/>
    <p:sldId id="450" r:id="rId136"/>
  </p:sldIdLst>
  <p:sldSz cx="9144000" cy="6858000" type="screen4x3"/>
  <p:notesSz cx="6858000" cy="9144000"/>
  <p:defaultTextStyle>
    <a:defPPr>
      <a:defRPr lang="en-US"/>
    </a:defPPr>
    <a:lvl1pPr algn="ctr" rtl="0" fontAlgn="base">
      <a:spcBef>
        <a:spcPct val="20000"/>
      </a:spcBef>
      <a:spcAft>
        <a:spcPct val="0"/>
      </a:spcAft>
      <a:defRPr sz="2400" kern="1200">
        <a:solidFill>
          <a:schemeClr val="tx1"/>
        </a:solidFill>
        <a:latin typeface="Times New Roman" charset="0"/>
        <a:ea typeface="ＭＳ Ｐゴシック" charset="0"/>
        <a:cs typeface="ＭＳ Ｐゴシック" charset="0"/>
      </a:defRPr>
    </a:lvl1pPr>
    <a:lvl2pPr marL="457200" algn="ctr" rtl="0" fontAlgn="base">
      <a:spcBef>
        <a:spcPct val="20000"/>
      </a:spcBef>
      <a:spcAft>
        <a:spcPct val="0"/>
      </a:spcAft>
      <a:defRPr sz="2400" kern="1200">
        <a:solidFill>
          <a:schemeClr val="tx1"/>
        </a:solidFill>
        <a:latin typeface="Times New Roman" charset="0"/>
        <a:ea typeface="ＭＳ Ｐゴシック" charset="0"/>
        <a:cs typeface="ＭＳ Ｐゴシック" charset="0"/>
      </a:defRPr>
    </a:lvl2pPr>
    <a:lvl3pPr marL="914400" algn="ctr" rtl="0" fontAlgn="base">
      <a:spcBef>
        <a:spcPct val="20000"/>
      </a:spcBef>
      <a:spcAft>
        <a:spcPct val="0"/>
      </a:spcAft>
      <a:defRPr sz="2400" kern="1200">
        <a:solidFill>
          <a:schemeClr val="tx1"/>
        </a:solidFill>
        <a:latin typeface="Times New Roman" charset="0"/>
        <a:ea typeface="ＭＳ Ｐゴシック" charset="0"/>
        <a:cs typeface="ＭＳ Ｐゴシック" charset="0"/>
      </a:defRPr>
    </a:lvl3pPr>
    <a:lvl4pPr marL="1371600" algn="ctr" rtl="0" fontAlgn="base">
      <a:spcBef>
        <a:spcPct val="20000"/>
      </a:spcBef>
      <a:spcAft>
        <a:spcPct val="0"/>
      </a:spcAft>
      <a:defRPr sz="2400" kern="1200">
        <a:solidFill>
          <a:schemeClr val="tx1"/>
        </a:solidFill>
        <a:latin typeface="Times New Roman" charset="0"/>
        <a:ea typeface="ＭＳ Ｐゴシック" charset="0"/>
        <a:cs typeface="ＭＳ Ｐゴシック" charset="0"/>
      </a:defRPr>
    </a:lvl4pPr>
    <a:lvl5pPr marL="1828800" algn="ctr" rtl="0" fontAlgn="base">
      <a:spcBef>
        <a:spcPct val="2000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Introduction" id="{A06CB917-630C-A241-AC8A-98D8C6BD60F6}">
          <p14:sldIdLst>
            <p14:sldId id="1142"/>
            <p14:sldId id="341"/>
            <p14:sldId id="342"/>
            <p14:sldId id="451"/>
            <p14:sldId id="462"/>
            <p14:sldId id="344"/>
            <p14:sldId id="345"/>
            <p14:sldId id="346"/>
            <p14:sldId id="347"/>
            <p14:sldId id="348"/>
            <p14:sldId id="349"/>
            <p14:sldId id="350"/>
            <p14:sldId id="447"/>
            <p14:sldId id="268"/>
            <p14:sldId id="351"/>
            <p14:sldId id="352"/>
            <p14:sldId id="353"/>
          </p14:sldIdLst>
        </p14:section>
        <p14:section name="Verses" id="{8E9A02F9-2C5A-DD4E-BF47-D4409F579B7B}">
          <p14:sldIdLst>
            <p14:sldId id="354"/>
            <p14:sldId id="355"/>
            <p14:sldId id="356"/>
            <p14:sldId id="470"/>
            <p14:sldId id="397"/>
            <p14:sldId id="358"/>
            <p14:sldId id="422"/>
            <p14:sldId id="423"/>
            <p14:sldId id="425"/>
            <p14:sldId id="426"/>
            <p14:sldId id="359"/>
            <p14:sldId id="598"/>
            <p14:sldId id="668"/>
            <p14:sldId id="669"/>
            <p14:sldId id="701"/>
            <p14:sldId id="700"/>
            <p14:sldId id="702"/>
            <p14:sldId id="703"/>
            <p14:sldId id="704"/>
            <p14:sldId id="705"/>
            <p14:sldId id="708"/>
            <p14:sldId id="706"/>
            <p14:sldId id="707"/>
            <p14:sldId id="587"/>
            <p14:sldId id="457"/>
            <p14:sldId id="363"/>
            <p14:sldId id="365"/>
            <p14:sldId id="444"/>
            <p14:sldId id="366"/>
            <p14:sldId id="367"/>
            <p14:sldId id="281"/>
            <p14:sldId id="279"/>
            <p14:sldId id="280"/>
            <p14:sldId id="288"/>
            <p14:sldId id="331"/>
            <p14:sldId id="332"/>
            <p14:sldId id="333"/>
            <p14:sldId id="334"/>
            <p14:sldId id="335"/>
            <p14:sldId id="336"/>
            <p14:sldId id="289"/>
            <p14:sldId id="337"/>
            <p14:sldId id="338"/>
            <p14:sldId id="339"/>
            <p14:sldId id="340"/>
            <p14:sldId id="1147"/>
            <p14:sldId id="1148"/>
            <p14:sldId id="343"/>
            <p14:sldId id="1149"/>
            <p14:sldId id="1150"/>
            <p14:sldId id="1151"/>
            <p14:sldId id="290"/>
            <p14:sldId id="1152"/>
            <p14:sldId id="618"/>
            <p14:sldId id="647"/>
            <p14:sldId id="662"/>
            <p14:sldId id="548"/>
            <p14:sldId id="468"/>
            <p14:sldId id="467"/>
            <p14:sldId id="373"/>
            <p14:sldId id="445"/>
            <p14:sldId id="375"/>
            <p14:sldId id="376"/>
            <p14:sldId id="399"/>
            <p14:sldId id="364"/>
            <p14:sldId id="1146"/>
            <p14:sldId id="1145"/>
            <p14:sldId id="453"/>
            <p14:sldId id="765"/>
            <p14:sldId id="766"/>
            <p14:sldId id="768"/>
            <p14:sldId id="770"/>
            <p14:sldId id="767"/>
            <p14:sldId id="769"/>
            <p14:sldId id="1153"/>
            <p14:sldId id="452"/>
            <p14:sldId id="456"/>
            <p14:sldId id="446"/>
          </p14:sldIdLst>
        </p14:section>
        <p14:section name="Conclusion" id="{135CF132-5DDE-6246-B2ED-ABFE2C98A848}">
          <p14:sldIdLst>
            <p14:sldId id="458"/>
            <p14:sldId id="392"/>
            <p14:sldId id="459"/>
            <p14:sldId id="460"/>
            <p14:sldId id="394"/>
            <p14:sldId id="328"/>
            <p14:sldId id="45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3E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774" autoAdjust="0"/>
    <p:restoredTop sz="88815" autoAdjust="0"/>
  </p:normalViewPr>
  <p:slideViewPr>
    <p:cSldViewPr>
      <p:cViewPr varScale="1">
        <p:scale>
          <a:sx n="116" d="100"/>
          <a:sy n="116" d="100"/>
        </p:scale>
        <p:origin x="1920" y="176"/>
      </p:cViewPr>
      <p:guideLst>
        <p:guide orient="horz" pos="2160"/>
        <p:guide pos="2880"/>
      </p:guideLst>
    </p:cSldViewPr>
  </p:slideViewPr>
  <p:outlineViewPr>
    <p:cViewPr>
      <p:scale>
        <a:sx n="33" d="100"/>
        <a:sy n="33" d="100"/>
      </p:scale>
      <p:origin x="0" y="17944"/>
    </p:cViewPr>
  </p:outlineViewPr>
  <p:notesTextViewPr>
    <p:cViewPr>
      <p:scale>
        <a:sx n="100" d="100"/>
        <a:sy n="100" d="100"/>
      </p:scale>
      <p:origin x="0" y="0"/>
    </p:cViewPr>
  </p:notesTextViewPr>
  <p:sorterViewPr>
    <p:cViewPr>
      <p:scale>
        <a:sx n="90" d="100"/>
        <a:sy n="90" d="100"/>
      </p:scale>
      <p:origin x="0" y="676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3.xml"/><Relationship Id="rId21" Type="http://schemas.openxmlformats.org/officeDocument/2006/relationships/slideMaster" Target="slideMasters/slideMaster21.xml"/><Relationship Id="rId42" Type="http://schemas.openxmlformats.org/officeDocument/2006/relationships/slide" Target="slides/slide8.xml"/><Relationship Id="rId63" Type="http://schemas.openxmlformats.org/officeDocument/2006/relationships/slide" Target="slides/slide29.xml"/><Relationship Id="rId84" Type="http://schemas.openxmlformats.org/officeDocument/2006/relationships/slide" Target="slides/slide50.xml"/><Relationship Id="rId138" Type="http://schemas.openxmlformats.org/officeDocument/2006/relationships/presProps" Target="presProps.xml"/><Relationship Id="rId107" Type="http://schemas.openxmlformats.org/officeDocument/2006/relationships/slide" Target="slides/slide7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3.xml"/><Relationship Id="rId53" Type="http://schemas.openxmlformats.org/officeDocument/2006/relationships/slide" Target="slides/slide19.xml"/><Relationship Id="rId58" Type="http://schemas.openxmlformats.org/officeDocument/2006/relationships/slide" Target="slides/slide24.xml"/><Relationship Id="rId74" Type="http://schemas.openxmlformats.org/officeDocument/2006/relationships/slide" Target="slides/slide40.xml"/><Relationship Id="rId79" Type="http://schemas.openxmlformats.org/officeDocument/2006/relationships/slide" Target="slides/slide45.xml"/><Relationship Id="rId102" Type="http://schemas.openxmlformats.org/officeDocument/2006/relationships/slide" Target="slides/slide68.xml"/><Relationship Id="rId123" Type="http://schemas.openxmlformats.org/officeDocument/2006/relationships/slide" Target="slides/slide89.xml"/><Relationship Id="rId128" Type="http://schemas.openxmlformats.org/officeDocument/2006/relationships/slide" Target="slides/slide94.xml"/><Relationship Id="rId5" Type="http://schemas.openxmlformats.org/officeDocument/2006/relationships/slideMaster" Target="slideMasters/slideMaster5.xml"/><Relationship Id="rId90" Type="http://schemas.openxmlformats.org/officeDocument/2006/relationships/slide" Target="slides/slide56.xml"/><Relationship Id="rId95" Type="http://schemas.openxmlformats.org/officeDocument/2006/relationships/slide" Target="slides/slide61.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9.xml"/><Relationship Id="rId48" Type="http://schemas.openxmlformats.org/officeDocument/2006/relationships/slide" Target="slides/slide14.xml"/><Relationship Id="rId64" Type="http://schemas.openxmlformats.org/officeDocument/2006/relationships/slide" Target="slides/slide30.xml"/><Relationship Id="rId69" Type="http://schemas.openxmlformats.org/officeDocument/2006/relationships/slide" Target="slides/slide35.xml"/><Relationship Id="rId113" Type="http://schemas.openxmlformats.org/officeDocument/2006/relationships/slide" Target="slides/slide79.xml"/><Relationship Id="rId118" Type="http://schemas.openxmlformats.org/officeDocument/2006/relationships/slide" Target="slides/slide84.xml"/><Relationship Id="rId134" Type="http://schemas.openxmlformats.org/officeDocument/2006/relationships/slide" Target="slides/slide100.xml"/><Relationship Id="rId139" Type="http://schemas.openxmlformats.org/officeDocument/2006/relationships/viewProps" Target="viewProps.xml"/><Relationship Id="rId80" Type="http://schemas.openxmlformats.org/officeDocument/2006/relationships/slide" Target="slides/slide46.xml"/><Relationship Id="rId85" Type="http://schemas.openxmlformats.org/officeDocument/2006/relationships/slide" Target="slides/slide5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4.xml"/><Relationship Id="rId59" Type="http://schemas.openxmlformats.org/officeDocument/2006/relationships/slide" Target="slides/slide25.xml"/><Relationship Id="rId103" Type="http://schemas.openxmlformats.org/officeDocument/2006/relationships/slide" Target="slides/slide69.xml"/><Relationship Id="rId108" Type="http://schemas.openxmlformats.org/officeDocument/2006/relationships/slide" Target="slides/slide74.xml"/><Relationship Id="rId124" Type="http://schemas.openxmlformats.org/officeDocument/2006/relationships/slide" Target="slides/slide90.xml"/><Relationship Id="rId129" Type="http://schemas.openxmlformats.org/officeDocument/2006/relationships/slide" Target="slides/slide95.xml"/><Relationship Id="rId54" Type="http://schemas.openxmlformats.org/officeDocument/2006/relationships/slide" Target="slides/slide20.xml"/><Relationship Id="rId70" Type="http://schemas.openxmlformats.org/officeDocument/2006/relationships/slide" Target="slides/slide36.xml"/><Relationship Id="rId75" Type="http://schemas.openxmlformats.org/officeDocument/2006/relationships/slide" Target="slides/slide41.xml"/><Relationship Id="rId91" Type="http://schemas.openxmlformats.org/officeDocument/2006/relationships/slide" Target="slides/slide57.xml"/><Relationship Id="rId96" Type="http://schemas.openxmlformats.org/officeDocument/2006/relationships/slide" Target="slides/slide62.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5.xml"/><Relationship Id="rId114" Type="http://schemas.openxmlformats.org/officeDocument/2006/relationships/slide" Target="slides/slide80.xml"/><Relationship Id="rId119" Type="http://schemas.openxmlformats.org/officeDocument/2006/relationships/slide" Target="slides/slide85.xml"/><Relationship Id="rId44" Type="http://schemas.openxmlformats.org/officeDocument/2006/relationships/slide" Target="slides/slide10.xml"/><Relationship Id="rId60" Type="http://schemas.openxmlformats.org/officeDocument/2006/relationships/slide" Target="slides/slide26.xml"/><Relationship Id="rId65" Type="http://schemas.openxmlformats.org/officeDocument/2006/relationships/slide" Target="slides/slide31.xml"/><Relationship Id="rId81" Type="http://schemas.openxmlformats.org/officeDocument/2006/relationships/slide" Target="slides/slide47.xml"/><Relationship Id="rId86" Type="http://schemas.openxmlformats.org/officeDocument/2006/relationships/slide" Target="slides/slide52.xml"/><Relationship Id="rId130" Type="http://schemas.openxmlformats.org/officeDocument/2006/relationships/slide" Target="slides/slide96.xml"/><Relationship Id="rId135" Type="http://schemas.openxmlformats.org/officeDocument/2006/relationships/slide" Target="slides/slide10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5.xml"/><Relationship Id="rId109" Type="http://schemas.openxmlformats.org/officeDocument/2006/relationships/slide" Target="slides/slide75.xml"/><Relationship Id="rId34" Type="http://schemas.openxmlformats.org/officeDocument/2006/relationships/slideMaster" Target="slideMasters/slideMaster34.xml"/><Relationship Id="rId50" Type="http://schemas.openxmlformats.org/officeDocument/2006/relationships/slide" Target="slides/slide16.xml"/><Relationship Id="rId55" Type="http://schemas.openxmlformats.org/officeDocument/2006/relationships/slide" Target="slides/slide21.xml"/><Relationship Id="rId76" Type="http://schemas.openxmlformats.org/officeDocument/2006/relationships/slide" Target="slides/slide42.xml"/><Relationship Id="rId97" Type="http://schemas.openxmlformats.org/officeDocument/2006/relationships/slide" Target="slides/slide63.xml"/><Relationship Id="rId104" Type="http://schemas.openxmlformats.org/officeDocument/2006/relationships/slide" Target="slides/slide70.xml"/><Relationship Id="rId120" Type="http://schemas.openxmlformats.org/officeDocument/2006/relationships/slide" Target="slides/slide86.xml"/><Relationship Id="rId125" Type="http://schemas.openxmlformats.org/officeDocument/2006/relationships/slide" Target="slides/slide91.xml"/><Relationship Id="rId141"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37.xml"/><Relationship Id="rId92" Type="http://schemas.openxmlformats.org/officeDocument/2006/relationships/slide" Target="slides/slide5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6.xml"/><Relationship Id="rId45" Type="http://schemas.openxmlformats.org/officeDocument/2006/relationships/slide" Target="slides/slide11.xml"/><Relationship Id="rId66" Type="http://schemas.openxmlformats.org/officeDocument/2006/relationships/slide" Target="slides/slide32.xml"/><Relationship Id="rId87" Type="http://schemas.openxmlformats.org/officeDocument/2006/relationships/slide" Target="slides/slide53.xml"/><Relationship Id="rId110" Type="http://schemas.openxmlformats.org/officeDocument/2006/relationships/slide" Target="slides/slide76.xml"/><Relationship Id="rId115" Type="http://schemas.openxmlformats.org/officeDocument/2006/relationships/slide" Target="slides/slide81.xml"/><Relationship Id="rId131" Type="http://schemas.openxmlformats.org/officeDocument/2006/relationships/slide" Target="slides/slide97.xml"/><Relationship Id="rId136" Type="http://schemas.openxmlformats.org/officeDocument/2006/relationships/slide" Target="slides/slide102.xml"/><Relationship Id="rId61" Type="http://schemas.openxmlformats.org/officeDocument/2006/relationships/slide" Target="slides/slide27.xml"/><Relationship Id="rId82" Type="http://schemas.openxmlformats.org/officeDocument/2006/relationships/slide" Target="slides/slide4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1.xml"/><Relationship Id="rId56" Type="http://schemas.openxmlformats.org/officeDocument/2006/relationships/slide" Target="slides/slide22.xml"/><Relationship Id="rId77" Type="http://schemas.openxmlformats.org/officeDocument/2006/relationships/slide" Target="slides/slide43.xml"/><Relationship Id="rId100" Type="http://schemas.openxmlformats.org/officeDocument/2006/relationships/slide" Target="slides/slide66.xml"/><Relationship Id="rId105" Type="http://schemas.openxmlformats.org/officeDocument/2006/relationships/slide" Target="slides/slide71.xml"/><Relationship Id="rId126" Type="http://schemas.openxmlformats.org/officeDocument/2006/relationships/slide" Target="slides/slide92.xml"/><Relationship Id="rId8" Type="http://schemas.openxmlformats.org/officeDocument/2006/relationships/slideMaster" Target="slideMasters/slideMaster8.xml"/><Relationship Id="rId51" Type="http://schemas.openxmlformats.org/officeDocument/2006/relationships/slide" Target="slides/slide17.xml"/><Relationship Id="rId72" Type="http://schemas.openxmlformats.org/officeDocument/2006/relationships/slide" Target="slides/slide38.xml"/><Relationship Id="rId93" Type="http://schemas.openxmlformats.org/officeDocument/2006/relationships/slide" Target="slides/slide59.xml"/><Relationship Id="rId98" Type="http://schemas.openxmlformats.org/officeDocument/2006/relationships/slide" Target="slides/slide64.xml"/><Relationship Id="rId121" Type="http://schemas.openxmlformats.org/officeDocument/2006/relationships/slide" Target="slides/slide87.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2.xml"/><Relationship Id="rId67" Type="http://schemas.openxmlformats.org/officeDocument/2006/relationships/slide" Target="slides/slide33.xml"/><Relationship Id="rId116" Type="http://schemas.openxmlformats.org/officeDocument/2006/relationships/slide" Target="slides/slide82.xml"/><Relationship Id="rId137" Type="http://schemas.openxmlformats.org/officeDocument/2006/relationships/notesMaster" Target="notesMasters/notesMaster1.xml"/><Relationship Id="rId20" Type="http://schemas.openxmlformats.org/officeDocument/2006/relationships/slideMaster" Target="slideMasters/slideMaster20.xml"/><Relationship Id="rId41" Type="http://schemas.openxmlformats.org/officeDocument/2006/relationships/slide" Target="slides/slide7.xml"/><Relationship Id="rId62" Type="http://schemas.openxmlformats.org/officeDocument/2006/relationships/slide" Target="slides/slide28.xml"/><Relationship Id="rId83" Type="http://schemas.openxmlformats.org/officeDocument/2006/relationships/slide" Target="slides/slide49.xml"/><Relationship Id="rId88" Type="http://schemas.openxmlformats.org/officeDocument/2006/relationships/slide" Target="slides/slide54.xml"/><Relationship Id="rId111" Type="http://schemas.openxmlformats.org/officeDocument/2006/relationships/slide" Target="slides/slide77.xml"/><Relationship Id="rId132" Type="http://schemas.openxmlformats.org/officeDocument/2006/relationships/slide" Target="slides/slide98.xml"/><Relationship Id="rId15" Type="http://schemas.openxmlformats.org/officeDocument/2006/relationships/slideMaster" Target="slideMasters/slideMaster15.xml"/><Relationship Id="rId36" Type="http://schemas.openxmlformats.org/officeDocument/2006/relationships/slide" Target="slides/slide2.xml"/><Relationship Id="rId57" Type="http://schemas.openxmlformats.org/officeDocument/2006/relationships/slide" Target="slides/slide23.xml"/><Relationship Id="rId106" Type="http://schemas.openxmlformats.org/officeDocument/2006/relationships/slide" Target="slides/slide72.xml"/><Relationship Id="rId127" Type="http://schemas.openxmlformats.org/officeDocument/2006/relationships/slide" Target="slides/slide9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8.xml"/><Relationship Id="rId73" Type="http://schemas.openxmlformats.org/officeDocument/2006/relationships/slide" Target="slides/slide39.xml"/><Relationship Id="rId78" Type="http://schemas.openxmlformats.org/officeDocument/2006/relationships/slide" Target="slides/slide44.xml"/><Relationship Id="rId94" Type="http://schemas.openxmlformats.org/officeDocument/2006/relationships/slide" Target="slides/slide60.xml"/><Relationship Id="rId99" Type="http://schemas.openxmlformats.org/officeDocument/2006/relationships/slide" Target="slides/slide65.xml"/><Relationship Id="rId101" Type="http://schemas.openxmlformats.org/officeDocument/2006/relationships/slide" Target="slides/slide67.xml"/><Relationship Id="rId122" Type="http://schemas.openxmlformats.org/officeDocument/2006/relationships/slide" Target="slides/slide88.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3.xml"/><Relationship Id="rId68" Type="http://schemas.openxmlformats.org/officeDocument/2006/relationships/slide" Target="slides/slide34.xml"/><Relationship Id="rId89" Type="http://schemas.openxmlformats.org/officeDocument/2006/relationships/slide" Target="slides/slide55.xml"/><Relationship Id="rId112" Type="http://schemas.openxmlformats.org/officeDocument/2006/relationships/slide" Target="slides/slide78.xml"/><Relationship Id="rId133" Type="http://schemas.openxmlformats.org/officeDocument/2006/relationships/slide" Target="slides/slide99.xml"/><Relationship Id="rId16" Type="http://schemas.openxmlformats.org/officeDocument/2006/relationships/slideMaster" Target="slideMasters/slideMaster16.xml"/></Relationships>
</file>

<file path=ppt/charts/_rels/chart1.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2.xml"/></Relationships>
</file>

<file path=ppt/charts/_rels/chart2.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3.xml"/></Relationships>
</file>

<file path=ppt/charts/_rels/chart3.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4.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6347-D146-AED8-11F476518EDB}"/>
            </c:ext>
          </c:extLst>
        </c:ser>
        <c:dLbls>
          <c:showLegendKey val="0"/>
          <c:showVal val="0"/>
          <c:showCatName val="0"/>
          <c:showSerName val="0"/>
          <c:showPercent val="0"/>
          <c:showBubbleSize val="0"/>
        </c:dLbls>
        <c:gapWidth val="150"/>
        <c:shape val="box"/>
        <c:axId val="1832425368"/>
        <c:axId val="-2128506392"/>
        <c:axId val="0"/>
      </c:bar3DChart>
      <c:catAx>
        <c:axId val="1832425368"/>
        <c:scaling>
          <c:orientation val="minMax"/>
        </c:scaling>
        <c:delete val="0"/>
        <c:axPos val="b"/>
        <c:numFmt formatCode="General" sourceLinked="0"/>
        <c:majorTickMark val="out"/>
        <c:minorTickMark val="none"/>
        <c:tickLblPos val="nextTo"/>
        <c:txPr>
          <a:bodyPr/>
          <a:lstStyle/>
          <a:p>
            <a:pPr>
              <a:defRPr sz="1600" b="1"/>
            </a:pPr>
            <a:endParaRPr lang="en-US"/>
          </a:p>
        </c:txPr>
        <c:crossAx val="-2128506392"/>
        <c:crosses val="autoZero"/>
        <c:auto val="1"/>
        <c:lblAlgn val="ctr"/>
        <c:lblOffset val="100"/>
        <c:noMultiLvlLbl val="0"/>
      </c:catAx>
      <c:valAx>
        <c:axId val="-2128506392"/>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1832425368"/>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1B43-FE45-A241-4F0FD3FCDA6C}"/>
            </c:ext>
          </c:extLst>
        </c:ser>
        <c:dLbls>
          <c:showLegendKey val="0"/>
          <c:showVal val="0"/>
          <c:showCatName val="0"/>
          <c:showSerName val="0"/>
          <c:showPercent val="0"/>
          <c:showBubbleSize val="0"/>
        </c:dLbls>
        <c:gapWidth val="150"/>
        <c:shape val="box"/>
        <c:axId val="1806615976"/>
        <c:axId val="1806609160"/>
        <c:axId val="0"/>
      </c:bar3DChart>
      <c:catAx>
        <c:axId val="1806615976"/>
        <c:scaling>
          <c:orientation val="minMax"/>
        </c:scaling>
        <c:delete val="0"/>
        <c:axPos val="b"/>
        <c:numFmt formatCode="General" sourceLinked="0"/>
        <c:majorTickMark val="out"/>
        <c:minorTickMark val="none"/>
        <c:tickLblPos val="nextTo"/>
        <c:txPr>
          <a:bodyPr/>
          <a:lstStyle/>
          <a:p>
            <a:pPr>
              <a:defRPr sz="1600" b="1"/>
            </a:pPr>
            <a:endParaRPr lang="en-US"/>
          </a:p>
        </c:txPr>
        <c:crossAx val="1806609160"/>
        <c:crosses val="autoZero"/>
        <c:auto val="1"/>
        <c:lblAlgn val="ctr"/>
        <c:lblOffset val="100"/>
        <c:noMultiLvlLbl val="0"/>
      </c:catAx>
      <c:valAx>
        <c:axId val="1806609160"/>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1806615976"/>
        <c:crosses val="autoZero"/>
        <c:crossBetween val="between"/>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EEA9-E943-B243-FF987A4BC324}"/>
            </c:ext>
          </c:extLst>
        </c:ser>
        <c:dLbls>
          <c:showLegendKey val="0"/>
          <c:showVal val="0"/>
          <c:showCatName val="0"/>
          <c:showSerName val="0"/>
          <c:showPercent val="0"/>
          <c:showBubbleSize val="0"/>
        </c:dLbls>
        <c:gapWidth val="150"/>
        <c:shape val="box"/>
        <c:axId val="1832379928"/>
        <c:axId val="1832382952"/>
        <c:axId val="0"/>
      </c:bar3DChart>
      <c:catAx>
        <c:axId val="1832379928"/>
        <c:scaling>
          <c:orientation val="minMax"/>
        </c:scaling>
        <c:delete val="0"/>
        <c:axPos val="b"/>
        <c:numFmt formatCode="General" sourceLinked="0"/>
        <c:majorTickMark val="out"/>
        <c:minorTickMark val="none"/>
        <c:tickLblPos val="nextTo"/>
        <c:txPr>
          <a:bodyPr/>
          <a:lstStyle/>
          <a:p>
            <a:pPr>
              <a:defRPr sz="2000" b="1">
                <a:solidFill>
                  <a:srgbClr val="FFFFFF"/>
                </a:solidFill>
                <a:effectLst>
                  <a:glow rad="177800">
                    <a:srgbClr val="000000"/>
                  </a:glow>
                </a:effectLst>
              </a:defRPr>
            </a:pPr>
            <a:endParaRPr lang="en-US"/>
          </a:p>
        </c:txPr>
        <c:crossAx val="1832382952"/>
        <c:crosses val="autoZero"/>
        <c:auto val="1"/>
        <c:lblAlgn val="ctr"/>
        <c:lblOffset val="100"/>
        <c:noMultiLvlLbl val="0"/>
      </c:catAx>
      <c:valAx>
        <c:axId val="1832382952"/>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1832379928"/>
        <c:crosses val="autoZero"/>
        <c:crossBetween val="between"/>
      </c:valAx>
      <c:spPr>
        <a:ln>
          <a:noFill/>
        </a:ln>
      </c:spPr>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Column1</c:v>
                </c:pt>
              </c:strCache>
            </c:strRef>
          </c:tx>
          <c:explosion val="25"/>
          <c:cat>
            <c:strRef>
              <c:f>Sheet1!$A$2:$A$3</c:f>
              <c:strCache>
                <c:ptCount val="2"/>
                <c:pt idx="0">
                  <c:v>Missions</c:v>
                </c:pt>
                <c:pt idx="1">
                  <c:v>Singapore</c:v>
                </c:pt>
              </c:strCache>
            </c:strRef>
          </c:cat>
          <c:val>
            <c:numRef>
              <c:f>Sheet1!$B$2:$B$3</c:f>
              <c:numCache>
                <c:formatCode>General</c:formatCode>
                <c:ptCount val="2"/>
                <c:pt idx="0">
                  <c:v>20</c:v>
                </c:pt>
                <c:pt idx="1">
                  <c:v>80</c:v>
                </c:pt>
              </c:numCache>
            </c:numRef>
          </c:val>
          <c:extLst>
            <c:ext xmlns:c16="http://schemas.microsoft.com/office/drawing/2014/chart" uri="{C3380CC4-5D6E-409C-BE32-E72D297353CC}">
              <c16:uniqueId val="{00000000-9C68-D942-8A08-70C3BA566D04}"/>
            </c:ext>
          </c:extLst>
        </c:ser>
        <c:dLbls>
          <c:showLegendKey val="0"/>
          <c:showVal val="0"/>
          <c:showCatName val="0"/>
          <c:showSerName val="0"/>
          <c:showPercent val="0"/>
          <c:showBubbleSize val="0"/>
          <c:showLeaderLines val="1"/>
        </c:dLbls>
      </c:pie3DChart>
    </c:plotArea>
    <c:legend>
      <c:legendPos val="r"/>
      <c:layout>
        <c:manualLayout>
          <c:xMode val="edge"/>
          <c:yMode val="edge"/>
          <c:x val="0.64031956135085599"/>
          <c:y val="0.34672584708956899"/>
          <c:w val="0.35968043864914401"/>
          <c:h val="0.41650485619035299"/>
        </c:manualLayout>
      </c:layout>
      <c:overlay val="0"/>
      <c:txPr>
        <a:bodyPr/>
        <a:lstStyle/>
        <a:p>
          <a:pPr>
            <a:defRPr sz="2800"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7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1FBC0ADF-2328-F949-B7CC-829458B447CB}" type="datetimeFigureOut">
              <a:rPr lang="en-US"/>
              <a:pPr>
                <a:defRPr/>
              </a:pPr>
              <a:t>4/15/20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463C382D-8A41-B944-8328-6C0B9D337535}" type="slidenum">
              <a:rPr lang="en-US"/>
              <a:pPr>
                <a:defRPr/>
              </a:pPr>
              <a:t>‹#›</a:t>
            </a:fld>
            <a:endParaRPr lang="en-US"/>
          </a:p>
        </p:txBody>
      </p:sp>
    </p:spTree>
    <p:extLst>
      <p:ext uri="{BB962C8B-B14F-4D97-AF65-F5344CB8AC3E}">
        <p14:creationId xmlns:p14="http://schemas.microsoft.com/office/powerpoint/2010/main" val="380249218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578936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It doesn't seem right to call the four one-chapter writings "books" as they are so short!</a:t>
            </a:r>
          </a:p>
        </p:txBody>
      </p:sp>
      <p:sp>
        <p:nvSpPr>
          <p:cNvPr id="4" name="Slide Number Placeholder 3"/>
          <p:cNvSpPr>
            <a:spLocks noGrp="1"/>
          </p:cNvSpPr>
          <p:nvPr>
            <p:ph type="sldNum" sz="quarter" idx="10"/>
          </p:nvPr>
        </p:nvSpPr>
        <p:spPr/>
        <p:txBody>
          <a:bodyPr/>
          <a:lstStyle/>
          <a:p>
            <a:pPr>
              <a:defRPr/>
            </a:pPr>
            <a:fld id="{463C382D-8A41-B944-8328-6C0B9D337535}" type="slidenum">
              <a:rPr lang="en-US"/>
              <a:pPr>
                <a:defRPr/>
              </a:pPr>
              <a:t>11</a:t>
            </a:fld>
            <a:endParaRPr lang="en-US"/>
          </a:p>
        </p:txBody>
      </p:sp>
    </p:spTree>
    <p:extLst>
      <p:ext uri="{BB962C8B-B14F-4D97-AF65-F5344CB8AC3E}">
        <p14:creationId xmlns:p14="http://schemas.microsoft.com/office/powerpoint/2010/main" val="2497244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Each is about the length</a:t>
            </a:r>
            <a:r>
              <a:rPr lang="en-US" baseline="0" dirty="0">
                <a:latin typeface="Arial" panose="020B0604020202020204" pitchFamily="34" charset="0"/>
                <a:cs typeface="Arial" panose="020B0604020202020204" pitchFamily="34" charset="0"/>
              </a:rPr>
              <a:t> of an email, so I call them "NT Emails." The "E" is not for "electronic" but for "encouragement."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463C382D-8A41-B944-8328-6C0B9D337535}" type="slidenum">
              <a:rPr lang="en-US"/>
              <a:pPr>
                <a:defRPr/>
              </a:pPr>
              <a:t>12</a:t>
            </a:fld>
            <a:endParaRPr lang="en-US"/>
          </a:p>
        </p:txBody>
      </p:sp>
    </p:spTree>
    <p:extLst>
      <p:ext uri="{BB962C8B-B14F-4D97-AF65-F5344CB8AC3E}">
        <p14:creationId xmlns:p14="http://schemas.microsoft.com/office/powerpoint/2010/main" val="3309183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pPr>
              <a:defRPr/>
            </a:pPr>
            <a:fld id="{463C382D-8A41-B944-8328-6C0B9D337535}" type="slidenum">
              <a:rPr lang="en-US"/>
              <a:pPr>
                <a:defRPr/>
              </a:pPr>
              <a:t>14</a:t>
            </a:fld>
            <a:endParaRPr lang="en-US"/>
          </a:p>
        </p:txBody>
      </p:sp>
    </p:spTree>
    <p:extLst>
      <p:ext uri="{BB962C8B-B14F-4D97-AF65-F5344CB8AC3E}">
        <p14:creationId xmlns:p14="http://schemas.microsoft.com/office/powerpoint/2010/main" val="1907106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Did you notice the emphasis on truth in verses 1-4?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463C382D-8A41-B944-8328-6C0B9D337535}" type="slidenum">
              <a:rPr lang="en-US"/>
              <a:pPr>
                <a:defRPr/>
              </a:pPr>
              <a:t>15</a:t>
            </a:fld>
            <a:endParaRPr lang="en-US"/>
          </a:p>
        </p:txBody>
      </p:sp>
    </p:spTree>
    <p:extLst>
      <p:ext uri="{BB962C8B-B14F-4D97-AF65-F5344CB8AC3E}">
        <p14:creationId xmlns:p14="http://schemas.microsoft.com/office/powerpoint/2010/main" val="2634950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ways can we follow what the Lord</a:t>
            </a:r>
            <a:r>
              <a:rPr lang="en-US" baseline="0" dirty="0">
                <a:latin typeface="Arial" panose="020B0604020202020204" pitchFamily="34" charset="0"/>
                <a:cs typeface="Arial" panose="020B0604020202020204" pitchFamily="34" charset="0"/>
              </a:rPr>
              <a:t> says? There exist thousands of ways to obey him, but this "email" gives three ways to support the facts of the NT.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463C382D-8A41-B944-8328-6C0B9D337535}" type="slidenum">
              <a:rPr lang="en-US"/>
              <a:pPr>
                <a:defRPr/>
              </a:pPr>
              <a:t>16</a:t>
            </a:fld>
            <a:endParaRPr lang="en-US"/>
          </a:p>
        </p:txBody>
      </p:sp>
    </p:spTree>
    <p:extLst>
      <p:ext uri="{BB962C8B-B14F-4D97-AF65-F5344CB8AC3E}">
        <p14:creationId xmlns:p14="http://schemas.microsoft.com/office/powerpoint/2010/main" val="296884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three</a:t>
            </a:r>
            <a:r>
              <a:rPr lang="en-US" baseline="0" dirty="0">
                <a:latin typeface="Arial" panose="020B0604020202020204" pitchFamily="34" charset="0"/>
                <a:cs typeface="Arial" panose="020B0604020202020204" pitchFamily="34" charset="0"/>
              </a:rPr>
              <a:t> ways to obey God's truth revolve around the three men in this short epistle.</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463C382D-8A41-B944-8328-6C0B9D337535}" type="slidenum">
              <a:rPr lang="en-US"/>
              <a:pPr>
                <a:defRPr/>
              </a:pPr>
              <a:t>17</a:t>
            </a:fld>
            <a:endParaRPr lang="en-US"/>
          </a:p>
        </p:txBody>
      </p:sp>
    </p:spTree>
    <p:extLst>
      <p:ext uri="{BB962C8B-B14F-4D97-AF65-F5344CB8AC3E}">
        <p14:creationId xmlns:p14="http://schemas.microsoft.com/office/powerpoint/2010/main" val="352739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Follow the example of the godly man Gaius by supporting God’s workers. </a:t>
            </a:r>
          </a:p>
        </p:txBody>
      </p:sp>
      <p:sp>
        <p:nvSpPr>
          <p:cNvPr id="4" name="Slide Number Placeholder 3"/>
          <p:cNvSpPr>
            <a:spLocks noGrp="1"/>
          </p:cNvSpPr>
          <p:nvPr>
            <p:ph type="sldNum" sz="quarter" idx="10"/>
          </p:nvPr>
        </p:nvSpPr>
        <p:spPr/>
        <p:txBody>
          <a:bodyPr/>
          <a:lstStyle/>
          <a:p>
            <a:pPr>
              <a:defRPr/>
            </a:pPr>
            <a:fld id="{463C382D-8A41-B944-8328-6C0B9D337535}" type="slidenum">
              <a:rPr lang="en-US"/>
              <a:pPr>
                <a:defRPr/>
              </a:pPr>
              <a:t>18</a:t>
            </a:fld>
            <a:endParaRPr lang="en-US"/>
          </a:p>
        </p:txBody>
      </p:sp>
    </p:spTree>
    <p:extLst>
      <p:ext uri="{BB962C8B-B14F-4D97-AF65-F5344CB8AC3E}">
        <p14:creationId xmlns:p14="http://schemas.microsoft.com/office/powerpoint/2010/main" val="26674922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We all show hospitality to people we know––like relatives (or at least we should).</a:t>
            </a:r>
          </a:p>
          <a:p>
            <a:r>
              <a:rPr lang="en-US" dirty="0">
                <a:latin typeface="Arial" panose="020B0604020202020204" pitchFamily="34" charset="0"/>
                <a:cs typeface="Arial" panose="020B0604020202020204" pitchFamily="34" charset="0"/>
              </a:rPr>
              <a:t>But Gaius supported them even though he didn’t know them personally when they showed up at his church.  They just had to be workers for the truth and he would help them out.</a:t>
            </a:r>
          </a:p>
          <a:p>
            <a:r>
              <a:rPr lang="en-US" dirty="0">
                <a:latin typeface="Arial" panose="020B0604020202020204" pitchFamily="34" charset="0"/>
                <a:cs typeface="Arial" panose="020B0604020202020204" pitchFamily="34" charset="0"/>
              </a:rPr>
              <a:t>Verse 6 says Gaius sent them out in a “manner worthy of God.”  What does that mean?</a:t>
            </a:r>
          </a:p>
          <a:p>
            <a:r>
              <a:rPr lang="en-US" dirty="0">
                <a:latin typeface="Arial" panose="020B0604020202020204" pitchFamily="34" charset="0"/>
                <a:cs typeface="Arial" panose="020B0604020202020204" pitchFamily="34" charset="0"/>
              </a:rPr>
              <a:t>Verse 7 provides a partial answer: Gaius gave them “help” since non-Christians don’t support missionaries.</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463C382D-8A41-B944-8328-6C0B9D337535}" type="slidenum">
              <a:rPr lang="en-US"/>
              <a:pPr>
                <a:defRPr/>
              </a:pPr>
              <a:t>19</a:t>
            </a:fld>
            <a:endParaRPr lang="en-US"/>
          </a:p>
        </p:txBody>
      </p:sp>
    </p:spTree>
    <p:extLst>
      <p:ext uri="{BB962C8B-B14F-4D97-AF65-F5344CB8AC3E}">
        <p14:creationId xmlns:p14="http://schemas.microsoft.com/office/powerpoint/2010/main" val="3235269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But how does helping get the truth out apply to you and me?</a:t>
            </a:r>
            <a:r>
              <a:rPr lang="en-SG" dirty="0">
                <a:effectLst/>
                <a:latin typeface="Arial" panose="020B0604020202020204" pitchFamily="34" charset="0"/>
                <a:cs typeface="Arial" panose="020B0604020202020204" pitchFamily="34" charset="0"/>
              </a:rPr>
              <a:t> </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We also aid the truth by supporting and housing missionaries.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463C382D-8A41-B944-8328-6C0B9D337535}" type="slidenum">
              <a:rPr lang="en-US"/>
              <a:pPr>
                <a:defRPr/>
              </a:pPr>
              <a:t>20</a:t>
            </a:fld>
            <a:endParaRPr lang="en-US"/>
          </a:p>
        </p:txBody>
      </p:sp>
    </p:spTree>
    <p:extLst>
      <p:ext uri="{BB962C8B-B14F-4D97-AF65-F5344CB8AC3E}">
        <p14:creationId xmlns:p14="http://schemas.microsoft.com/office/powerpoint/2010/main" val="2775801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21</a:t>
            </a:fld>
            <a:endParaRPr lang="en-US" sz="1200">
              <a:solidFill>
                <a:srgbClr val="000000"/>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absolutely best way to support your missionaries is through prayer.</a:t>
            </a:r>
            <a:r>
              <a:rPr lang="en-US" baseline="0" dirty="0">
                <a:latin typeface="Arial" charset="0"/>
                <a:ea typeface="ＭＳ Ｐゴシック" charset="0"/>
                <a:cs typeface="ＭＳ Ｐゴシック" charset="0"/>
              </a:rPr>
              <a:t> This weekend begins the 30 days of prayer for the followers of Islam, who desperately need the gospel. Pick up a prayer guide and join the many doing this for the next month.</a:t>
            </a:r>
            <a:endParaRPr lang="en-US" dirty="0">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A recent poll during an election year asked respondents what they considered more important in a presidential candidate: ability or integrity.  Is it more important to have a candidate with expertise or high moral standards—for example, one who tells the truth?  The results were sad as most preferred a candidate’s ability over his truthfulness.  Obviously, both ability and integrity are needed in any job—especially the presidency!  But how little attention is given to truth in today’s society!  Anything goes!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463C382D-8A41-B944-8328-6C0B9D337535}" type="slidenum">
              <a:rPr lang="en-US"/>
              <a:pPr>
                <a:defRPr/>
              </a:pPr>
              <a:t>2</a:t>
            </a:fld>
            <a:endParaRPr lang="en-US"/>
          </a:p>
        </p:txBody>
      </p:sp>
    </p:spTree>
    <p:extLst>
      <p:ext uri="{BB962C8B-B14F-4D97-AF65-F5344CB8AC3E}">
        <p14:creationId xmlns:p14="http://schemas.microsoft.com/office/powerpoint/2010/main" val="42003153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fld id="{1FD3DA1A-C525-D244-836B-673EF2B71806}" type="slidenum">
              <a:rPr lang="en-US" sz="1200"/>
              <a:pPr eaLnBrk="1" hangingPunct="1"/>
              <a:t>22</a:t>
            </a:fld>
            <a:endParaRPr lang="en-US" sz="1200"/>
          </a:p>
        </p:txBody>
      </p:sp>
      <p:sp>
        <p:nvSpPr>
          <p:cNvPr id="243714"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4371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Supporting truth</a:t>
            </a:r>
            <a:r>
              <a:rPr lang="en-US" sz="1200" kern="1200" baseline="0" dirty="0">
                <a:solidFill>
                  <a:schemeClr val="tx1"/>
                </a:solidFill>
                <a:effectLst/>
                <a:latin typeface="Arial" panose="020B0604020202020204" pitchFamily="34" charset="0"/>
                <a:ea typeface="ＭＳ Ｐゴシック" charset="0"/>
                <a:cs typeface="Arial" panose="020B0604020202020204" pitchFamily="34" charset="0"/>
              </a:rPr>
              <a:t> is </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just what this church is doing with us.  We came from the USA with WorldVenture in 1991 as representatives of the truth of God</a:t>
            </a:r>
            <a:r>
              <a:rPr lang="mr-IN" sz="1200" kern="1200" dirty="0">
                <a:solidFill>
                  <a:schemeClr val="tx1"/>
                </a:solidFill>
                <a:effectLst/>
                <a:latin typeface="Arial" panose="020B0604020202020204" pitchFamily="34" charset="0"/>
                <a:ea typeface="ＭＳ Ｐゴシック" charset="0"/>
                <a:cs typeface="ＭＳ Ｐゴシック" charset="0"/>
              </a:rPr>
              <a:t>…</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fld id="{19C26BB7-DC21-484A-BFED-3A66AECCCC1E}" type="slidenum">
              <a:rPr lang="en-US" sz="1200">
                <a:solidFill>
                  <a:srgbClr val="000000"/>
                </a:solidFill>
                <a:latin typeface="Arial" charset="0"/>
              </a:rPr>
              <a:pPr eaLnBrk="1" hangingPunct="1"/>
              <a:t>23</a:t>
            </a:fld>
            <a:endParaRPr lang="en-US" sz="1200">
              <a:solidFill>
                <a:srgbClr val="000000"/>
              </a:solidFill>
              <a:latin typeface="Arial" charset="0"/>
            </a:endParaRPr>
          </a:p>
        </p:txBody>
      </p:sp>
      <p:sp>
        <p:nvSpPr>
          <p:cNvPr id="24576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45763"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r>
              <a:rPr lang="mr-IN" sz="1200" kern="1200" dirty="0">
                <a:solidFill>
                  <a:schemeClr val="tx1"/>
                </a:solidFill>
                <a:effectLst/>
                <a:latin typeface="Arial" panose="020B0604020202020204" pitchFamily="34" charset="0"/>
                <a:ea typeface="ＭＳ Ｐゴシック" charset="0"/>
                <a:cs typeface="ＭＳ Ｐゴシック" charset="0"/>
              </a:rPr>
              <a:t>…</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in Singapore, teaching His truth to leaders from 25 nations at Singapore Bible College—and this church has, like Gaius, faithfully supported us for many years.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A555D7D-CECB-EC4D-987A-64E5511A6D77}" type="slidenum">
              <a:rPr lang="en-US" sz="1200">
                <a:solidFill>
                  <a:srgbClr val="000000"/>
                </a:solidFill>
                <a:latin typeface="Arial" charset="0"/>
              </a:rPr>
              <a:pPr eaLnBrk="1" hangingPunct="1"/>
              <a:t>24</a:t>
            </a:fld>
            <a:endParaRPr lang="en-US" sz="1200">
              <a:solidFill>
                <a:srgbClr val="000000"/>
              </a:solidFill>
              <a:latin typeface="Arial" charset="0"/>
            </a:endParaRPr>
          </a:p>
        </p:txBody>
      </p:sp>
      <p:sp>
        <p:nvSpPr>
          <p:cNvPr id="392194" name="Rectangle 2"/>
          <p:cNvSpPr>
            <a:spLocks noGrp="1" noRot="1" noChangeAspect="1" noChangeArrowheads="1"/>
          </p:cNvSpPr>
          <p:nvPr>
            <p:ph type="sldImg"/>
          </p:nvPr>
        </p:nvSpPr>
        <p:spPr>
          <a:solidFill>
            <a:srgbClr val="FFFFFF"/>
          </a:solidFill>
          <a:ln/>
        </p:spPr>
      </p:sp>
      <p:sp>
        <p:nvSpPr>
          <p:cNvPr id="3921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I</a:t>
            </a:r>
            <a:r>
              <a:rPr lang="uk-UA"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m also the director of the doctoral program at SBC that trains about 70 seminary professors and pastors throughout Asia in English and Chinese.  Generally each year about 5 of them received their Doctor of Ministry degree.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D6D7AD-8293-F342-AFE0-99D0E8A70A39}" type="slidenum">
              <a:rPr lang="en-US" sz="1200">
                <a:solidFill>
                  <a:prstClr val="black"/>
                </a:solidFill>
              </a:rPr>
              <a:pPr eaLnBrk="1" hangingPunct="1"/>
              <a:t>25</a:t>
            </a:fld>
            <a:endParaRPr lang="en-US" sz="1200">
              <a:solidFill>
                <a:prstClr val="black"/>
              </a:solidFill>
            </a:endParaRPr>
          </a:p>
        </p:txBody>
      </p:sp>
      <p:sp>
        <p:nvSpPr>
          <p:cNvPr id="504834" name="Rectangle 2"/>
          <p:cNvSpPr>
            <a:spLocks noGrp="1" noRot="1" noChangeAspect="1" noChangeArrowheads="1"/>
          </p:cNvSpPr>
          <p:nvPr>
            <p:ph type="sldImg"/>
          </p:nvPr>
        </p:nvSpPr>
        <p:spPr>
          <a:solidFill>
            <a:srgbClr val="FFFFFF"/>
          </a:solidFill>
          <a:ln/>
        </p:spPr>
      </p:sp>
      <p:sp>
        <p:nvSpPr>
          <p:cNvPr id="5048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ea typeface="ＭＳ Ｐゴシック" charset="0"/>
                <a:cs typeface="Arial" panose="020B0604020202020204" pitchFamily="34" charset="0"/>
              </a:rPr>
              <a:t>I</a:t>
            </a:r>
            <a:r>
              <a:rPr lang="uk-UA" altLang="ja-JP" dirty="0">
                <a:latin typeface="Arial" panose="020B0604020202020204" pitchFamily="34" charset="0"/>
                <a:ea typeface="ＭＳ Ｐゴシック" charset="0"/>
                <a:cs typeface="Arial" panose="020B0604020202020204" pitchFamily="34" charset="0"/>
              </a:rPr>
              <a:t>'</a:t>
            </a:r>
            <a:r>
              <a:rPr lang="en-US" altLang="ja-JP" dirty="0" err="1">
                <a:latin typeface="Arial" panose="020B0604020202020204" pitchFamily="34" charset="0"/>
                <a:ea typeface="ＭＳ Ｐゴシック" charset="0"/>
                <a:cs typeface="Arial" panose="020B0604020202020204" pitchFamily="34" charset="0"/>
              </a:rPr>
              <a:t>ve</a:t>
            </a:r>
            <a:r>
              <a:rPr lang="en-US" altLang="ja-JP" dirty="0">
                <a:latin typeface="Arial" panose="020B0604020202020204" pitchFamily="34" charset="0"/>
                <a:ea typeface="ＭＳ Ｐゴシック" charset="0"/>
                <a:cs typeface="Arial" panose="020B0604020202020204" pitchFamily="34" charset="0"/>
              </a:rPr>
              <a:t> served as a seminary professor with 30 other faculty at Singapore</a:t>
            </a:r>
            <a:r>
              <a:rPr lang="uk-UA" altLang="ja-JP" dirty="0">
                <a:latin typeface="Arial" panose="020B0604020202020204" pitchFamily="34" charset="0"/>
                <a:ea typeface="ＭＳ Ｐゴシック" charset="0"/>
                <a:cs typeface="Arial" panose="020B0604020202020204" pitchFamily="34" charset="0"/>
              </a:rPr>
              <a:t>'</a:t>
            </a:r>
            <a:r>
              <a:rPr lang="en-US" altLang="ja-JP" dirty="0">
                <a:latin typeface="Arial" panose="020B0604020202020204" pitchFamily="34" charset="0"/>
                <a:ea typeface="ＭＳ Ｐゴシック" charset="0"/>
                <a:cs typeface="Arial" panose="020B0604020202020204" pitchFamily="34" charset="0"/>
              </a:rPr>
              <a:t>s largest training school: Singapore Bible College</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26</a:t>
            </a:fld>
            <a:endParaRPr lang="en-US" sz="1200">
              <a:solidFill>
                <a:srgbClr val="000000"/>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Our Wednesday pattern</a:t>
            </a:r>
            <a:r>
              <a:rPr lang="en-US" baseline="0" dirty="0">
                <a:latin typeface="Arial" charset="0"/>
                <a:ea typeface="ＭＳ Ｐゴシック" charset="0"/>
                <a:cs typeface="ＭＳ Ｐゴシック" charset="0"/>
              </a:rPr>
              <a:t> to set up the table for our </a:t>
            </a:r>
            <a:r>
              <a:rPr lang="en-US" dirty="0">
                <a:latin typeface="Arial" charset="0"/>
                <a:ea typeface="ＭＳ Ｐゴシック" charset="0"/>
                <a:cs typeface="ＭＳ Ｐゴシック" charset="0"/>
              </a:rPr>
              <a:t>Pastoral</a:t>
            </a:r>
            <a:r>
              <a:rPr lang="en-US" baseline="0" dirty="0">
                <a:latin typeface="Arial" charset="0"/>
                <a:ea typeface="ＭＳ Ｐゴシック" charset="0"/>
                <a:cs typeface="ＭＳ Ｐゴシック" charset="0"/>
              </a:rPr>
              <a:t> Care Group that comes up to our apartment on campus.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27</a:t>
            </a:fld>
            <a:endParaRPr lang="en-US" sz="1200">
              <a:solidFill>
                <a:srgbClr val="000000"/>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Our Pastoral</a:t>
            </a:r>
            <a:r>
              <a:rPr lang="en-US" baseline="0" dirty="0">
                <a:latin typeface="Arial" charset="0"/>
                <a:ea typeface="ＭＳ Ｐゴシック" charset="0"/>
                <a:cs typeface="ＭＳ Ｐゴシック" charset="0"/>
              </a:rPr>
              <a:t> Care Group has 9 students from Myanmar, Vietnam, Singapore, and Hong Kong.</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fld id="{72C6F0AA-B456-6A41-8A13-B654FDFB5837}" type="slidenum">
              <a:rPr lang="en-US" sz="1200">
                <a:solidFill>
                  <a:srgbClr val="000000"/>
                </a:solidFill>
                <a:latin typeface="Arial" charset="0"/>
              </a:rPr>
              <a:pPr eaLnBrk="1" hangingPunct="1"/>
              <a:t>28</a:t>
            </a:fld>
            <a:endParaRPr lang="en-US" sz="1200">
              <a:solidFill>
                <a:srgbClr val="000000"/>
              </a:solidFill>
              <a:latin typeface="Arial" charset="0"/>
            </a:endParaRPr>
          </a:p>
        </p:txBody>
      </p:sp>
      <p:sp>
        <p:nvSpPr>
          <p:cNvPr id="24781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47811"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Thank you for spreading the truth by helping me teach leaders truth</a:t>
            </a:r>
            <a:r>
              <a:rPr lang="mr-IN" sz="1200" kern="1200" dirty="0">
                <a:solidFill>
                  <a:schemeClr val="tx1"/>
                </a:solidFill>
                <a:effectLst/>
                <a:latin typeface="Arial" panose="020B0604020202020204" pitchFamily="34" charset="0"/>
                <a:ea typeface="ＭＳ Ｐゴシック" charset="0"/>
                <a:cs typeface="ＭＳ Ｐゴシック" charset="0"/>
              </a:rPr>
              <a:t>…</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Student translation since 2003 with 700 translators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a:p>
            <a:pPr eaLnBrk="1" hangingPunct="1"/>
            <a:endParaRPr lang="en-US" sz="1200" b="0" dirty="0">
              <a:solidFill>
                <a:srgbClr val="FFFFFF"/>
              </a:solidFill>
              <a:latin typeface="Arial" panose="020B0604020202020204" pitchFamily="34" charset="0"/>
              <a:ea typeface="ＭＳ Ｐゴシック" charset="0"/>
              <a:cs typeface="Arial" panose="020B0604020202020204" pitchFamily="34" charset="0"/>
            </a:endParaRPr>
          </a:p>
          <a:p>
            <a:pPr eaLnBrk="1" hangingPunct="1"/>
            <a:r>
              <a:rPr lang="en-US" sz="1200" b="0" dirty="0">
                <a:solidFill>
                  <a:srgbClr val="FFFFFF"/>
                </a:solidFill>
                <a:latin typeface="Arial" panose="020B0604020202020204" pitchFamily="34" charset="0"/>
                <a:ea typeface="ＭＳ Ｐゴシック" charset="0"/>
                <a:cs typeface="Arial" panose="020B0604020202020204" pitchFamily="34" charset="0"/>
              </a:rPr>
              <a:t>NT Survey (ns)</a:t>
            </a:r>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510004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Currently we have 33 courses on the website.</a:t>
            </a:r>
          </a:p>
        </p:txBody>
      </p:sp>
    </p:spTree>
    <p:extLst>
      <p:ext uri="{BB962C8B-B14F-4D97-AF65-F5344CB8AC3E}">
        <p14:creationId xmlns:p14="http://schemas.microsoft.com/office/powerpoint/2010/main" val="17091904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These include Bible, theology, church history, and practical ministry</a:t>
            </a:r>
          </a:p>
        </p:txBody>
      </p:sp>
    </p:spTree>
    <p:extLst>
      <p:ext uri="{BB962C8B-B14F-4D97-AF65-F5344CB8AC3E}">
        <p14:creationId xmlns:p14="http://schemas.microsoft.com/office/powerpoint/2010/main" val="4168636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Do you see the subtle lie that “there is no objective truth”?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463C382D-8A41-B944-8328-6C0B9D337535}" type="slidenum">
              <a:rPr lang="en-US"/>
              <a:pPr>
                <a:defRPr/>
              </a:pPr>
              <a:t>3</a:t>
            </a:fld>
            <a:endParaRPr lang="en-US"/>
          </a:p>
        </p:txBody>
      </p:sp>
    </p:spTree>
    <p:extLst>
      <p:ext uri="{BB962C8B-B14F-4D97-AF65-F5344CB8AC3E}">
        <p14:creationId xmlns:p14="http://schemas.microsoft.com/office/powerpoint/2010/main" val="8646834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Most of these courses are mine, but others have also shared their courses with me.</a:t>
            </a:r>
          </a:p>
        </p:txBody>
      </p:sp>
    </p:spTree>
    <p:extLst>
      <p:ext uri="{BB962C8B-B14F-4D97-AF65-F5344CB8AC3E}">
        <p14:creationId xmlns:p14="http://schemas.microsoft.com/office/powerpoint/2010/main" val="33777053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So all you need to do is to click on a course as there are no passwords. For example, select New Testament Survey to get NT materials.</a:t>
            </a:r>
          </a:p>
        </p:txBody>
      </p:sp>
    </p:spTree>
    <p:extLst>
      <p:ext uri="{BB962C8B-B14F-4D97-AF65-F5344CB8AC3E}">
        <p14:creationId xmlns:p14="http://schemas.microsoft.com/office/powerpoint/2010/main" val="39050629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This brings you to the English page where some of the 66,000 PPT slides in English are accessed.</a:t>
            </a:r>
          </a:p>
        </p:txBody>
      </p:sp>
    </p:spTree>
    <p:extLst>
      <p:ext uri="{BB962C8B-B14F-4D97-AF65-F5344CB8AC3E}">
        <p14:creationId xmlns:p14="http://schemas.microsoft.com/office/powerpoint/2010/main" val="30806977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About 20,000 pages of notes are also available for free download.</a:t>
            </a:r>
          </a:p>
        </p:txBody>
      </p:sp>
    </p:spTree>
    <p:extLst>
      <p:ext uri="{BB962C8B-B14F-4D97-AF65-F5344CB8AC3E}">
        <p14:creationId xmlns:p14="http://schemas.microsoft.com/office/powerpoint/2010/main" val="10904479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ON the left column are the present translations of each course. Here are 9 languages featured for NT Survey.</a:t>
            </a:r>
          </a:p>
        </p:txBody>
      </p:sp>
    </p:spTree>
    <p:extLst>
      <p:ext uri="{BB962C8B-B14F-4D97-AF65-F5344CB8AC3E}">
        <p14:creationId xmlns:p14="http://schemas.microsoft.com/office/powerpoint/2010/main" val="27034899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Chinese downloads include more than 37,000 slides as of Jan 2020. The file names are also in the various languages. This file on Matthew 1-14 means it has 377 slides in Chinese in the NT Survey course with file number 1773. The last part shows that this is version 20 of this PPT file. </a:t>
            </a:r>
          </a:p>
        </p:txBody>
      </p:sp>
    </p:spTree>
    <p:extLst>
      <p:ext uri="{BB962C8B-B14F-4D97-AF65-F5344CB8AC3E}">
        <p14:creationId xmlns:p14="http://schemas.microsoft.com/office/powerpoint/2010/main" val="25684809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Indonesian downloads include more than 14,000 slides as of Jan 2020.</a:t>
            </a:r>
          </a:p>
        </p:txBody>
      </p:sp>
    </p:spTree>
    <p:extLst>
      <p:ext uri="{BB962C8B-B14F-4D97-AF65-F5344CB8AC3E}">
        <p14:creationId xmlns:p14="http://schemas.microsoft.com/office/powerpoint/2010/main" val="11193028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Mongolian downloads include more than 3,000 slides as of Jan 2020.</a:t>
            </a:r>
          </a:p>
        </p:txBody>
      </p:sp>
    </p:spTree>
    <p:extLst>
      <p:ext uri="{BB962C8B-B14F-4D97-AF65-F5344CB8AC3E}">
        <p14:creationId xmlns:p14="http://schemas.microsoft.com/office/powerpoint/2010/main" val="22667199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Vietnamese downloads include more than 8,000 slides as of Jan 2020.</a:t>
            </a:r>
          </a:p>
        </p:txBody>
      </p:sp>
    </p:spTree>
    <p:extLst>
      <p:ext uri="{BB962C8B-B14F-4D97-AF65-F5344CB8AC3E}">
        <p14:creationId xmlns:p14="http://schemas.microsoft.com/office/powerpoint/2010/main" val="19120741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Partnering together with 700 translators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18091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Truth is truth, even if no one believes it. A lie is still a lie, even if everyone believes it. Gravity is true, so you WILL fall off the cliff even if you SINCERELY believe you won’t fall!</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463C382D-8A41-B944-8328-6C0B9D337535}" type="slidenum">
              <a:rPr lang="en-US"/>
              <a:pPr>
                <a:defRPr/>
              </a:pPr>
              <a:t>4</a:t>
            </a:fld>
            <a:endParaRPr lang="en-US"/>
          </a:p>
        </p:txBody>
      </p:sp>
    </p:spTree>
    <p:extLst>
      <p:ext uri="{BB962C8B-B14F-4D97-AF65-F5344CB8AC3E}">
        <p14:creationId xmlns:p14="http://schemas.microsoft.com/office/powerpoint/2010/main" val="28162438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Arial"/>
              </a:rPr>
              <a:t>The passage is telling us too we can and should be hospitable people.  </a:t>
            </a:r>
          </a:p>
          <a:p>
            <a:pPr marL="0" marR="0" lvl="2"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Arial"/>
              </a:rPr>
              <a:t>Of course, John is commending Gaius for making financial investments in missions too.  He says, in effect, in verse 7, if Christians don’t support missionaries, then who will? </a:t>
            </a:r>
          </a:p>
          <a:p>
            <a:pPr marL="0" marR="0" lvl="2"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Arial"/>
              </a:rPr>
              <a:t>I once received a phone call from a wealthy doctor’s wife in our congregation in Singapore.  She had a theological question for the resident missionary theologian: Should Christians use part of their tithe to support the government’s Community Chest for the needy?  I told her essentially what John said here: if we Christians don’t support God’s work, then who will?</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So </a:t>
            </a:r>
            <a:r>
              <a:rPr lang="en-US" sz="1200" kern="1200" dirty="0">
                <a:solidFill>
                  <a:schemeClr val="tx1"/>
                </a:solidFill>
                <a:effectLst/>
                <a:latin typeface="Arial"/>
                <a:ea typeface="ＭＳ Ｐゴシック" charset="0"/>
                <a:cs typeface="Arial"/>
              </a:rPr>
              <a:t>the first of the three ways to obey the truth is to help get the truth out is to support missionaries like Gaius</a:t>
            </a:r>
            <a:r>
              <a:rPr lang="en-SG" sz="1200" kern="1200" dirty="0">
                <a:solidFill>
                  <a:schemeClr val="tx1"/>
                </a:solidFill>
                <a:effectLst/>
                <a:latin typeface="Arial"/>
                <a:ea typeface="ＭＳ Ｐゴシック" charset="0"/>
                <a:cs typeface="Arial"/>
              </a:rPr>
              <a:t>.</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463C382D-8A41-B944-8328-6C0B9D337535}" type="slidenum">
              <a:rPr lang="en-US"/>
              <a:pPr>
                <a:defRPr/>
              </a:pPr>
              <a:t>43</a:t>
            </a:fld>
            <a:endParaRPr lang="en-US"/>
          </a:p>
        </p:txBody>
      </p:sp>
    </p:spTree>
    <p:extLst>
      <p:ext uri="{BB962C8B-B14F-4D97-AF65-F5344CB8AC3E}">
        <p14:creationId xmlns:p14="http://schemas.microsoft.com/office/powerpoint/2010/main" val="2729872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Now in verses 9-10 we see a second way to obey the truth…</a:t>
            </a:r>
            <a:r>
              <a:rPr lang="en-SG" dirty="0">
                <a:effectLst/>
                <a:latin typeface="Arial"/>
                <a:cs typeface="Arial"/>
              </a:rPr>
              <a:t> </a:t>
            </a:r>
          </a:p>
          <a:p>
            <a:r>
              <a:rPr lang="en-US" sz="1200" kern="1200" dirty="0">
                <a:solidFill>
                  <a:schemeClr val="tx1"/>
                </a:solidFill>
                <a:effectLst/>
                <a:latin typeface="Arial"/>
                <a:ea typeface="ＭＳ Ｐゴシック" charset="0"/>
                <a:cs typeface="Arial"/>
              </a:rPr>
              <a:t>Avoid doing anything that will stand in the way of getting the gospel out.</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463C382D-8A41-B944-8328-6C0B9D337535}" type="slidenum">
              <a:rPr lang="en-US"/>
              <a:pPr>
                <a:defRPr/>
              </a:pPr>
              <a:t>44</a:t>
            </a:fld>
            <a:endParaRPr lang="en-US"/>
          </a:p>
        </p:txBody>
      </p:sp>
    </p:spTree>
    <p:extLst>
      <p:ext uri="{BB962C8B-B14F-4D97-AF65-F5344CB8AC3E}">
        <p14:creationId xmlns:p14="http://schemas.microsoft.com/office/powerpoint/2010/main" val="9659337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0"/>
                <a:cs typeface="Arial"/>
              </a:rPr>
              <a:t>This is the opposite of supporting missions like Gaius, for Diotrephes opposed missions</a:t>
            </a:r>
            <a:r>
              <a:rPr lang="en-SG" sz="1200" kern="1200" dirty="0">
                <a:solidFill>
                  <a:schemeClr val="tx1"/>
                </a:solidFill>
                <a:effectLst/>
                <a:latin typeface="Arial"/>
                <a:ea typeface="ＭＳ Ｐゴシック" charset="0"/>
                <a:cs typeface="Arial"/>
              </a:rPr>
              <a:t>.</a:t>
            </a:r>
            <a:endParaRPr lang="en-US" dirty="0">
              <a:latin typeface="Arial"/>
              <a:cs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It’s interesting to note that </a:t>
            </a:r>
            <a:r>
              <a:rPr lang="en-US" sz="1200" u="sng" kern="1200" dirty="0">
                <a:solidFill>
                  <a:schemeClr val="tx1"/>
                </a:solidFill>
                <a:effectLst/>
                <a:latin typeface="Arial" panose="020B0604020202020204" pitchFamily="34" charset="0"/>
                <a:ea typeface="ＭＳ Ｐゴシック" charset="0"/>
                <a:cs typeface="Arial" panose="020B0604020202020204" pitchFamily="34" charset="0"/>
              </a:rPr>
              <a:t>Diotrephes</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means "nourished by Zeus."  </a:t>
            </a:r>
            <a:endParaRPr lang="en-SG" sz="120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But what’s so unusual about a Gentile Christian with a pagan name?</a:t>
            </a:r>
            <a:endParaRPr lang="en-SG" sz="120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Most of my SBC students are saved out of Buddhism and ancestor worship.  Some are even named after Chinese deities—but after salvation they take on new names: Grace, Timothy, etc.  One student from Hong Kong was named Wing Ming, but since salvation has gone by the name “Cross” to testify how Christ changed his life.   </a:t>
            </a:r>
            <a:endParaRPr lang="en-SG" sz="120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Although the common first century practice for Gentiles saved from idolatry was to change their names after embracing Christianity, Diotrephes’ pagan name was not changed after his conversion.  Neither did he change his conduct. </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But what did Diotrephes do that made him so bad?</a:t>
            </a:r>
            <a:endParaRPr lang="en-SG" sz="120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t>
            </a:r>
            <a:r>
              <a:rPr lang="en-US" dirty="0">
                <a:effectLst/>
                <a:latin typeface="Arial" panose="020B0604020202020204" pitchFamily="34" charset="0"/>
                <a:cs typeface="Arial" panose="020B0604020202020204" pitchFamily="34" charset="0"/>
              </a:rPr>
              <a:t>He </a:t>
            </a:r>
            <a:r>
              <a:rPr lang="en-US" u="sng" dirty="0">
                <a:effectLst/>
                <a:latin typeface="Arial" panose="020B0604020202020204" pitchFamily="34" charset="0"/>
                <a:cs typeface="Arial" panose="020B0604020202020204" pitchFamily="34" charset="0"/>
              </a:rPr>
              <a:t>gossiped</a:t>
            </a:r>
            <a:r>
              <a:rPr lang="en-US" dirty="0">
                <a:effectLst/>
                <a:latin typeface="Arial" panose="020B0604020202020204" pitchFamily="34" charset="0"/>
                <a:cs typeface="Arial" panose="020B0604020202020204" pitchFamily="34" charset="0"/>
              </a:rPr>
              <a:t> about John and the missionaries John sent to the church.  Imagine slandering the last remaining apostle who walked with Christ!  </a:t>
            </a:r>
          </a:p>
          <a:p>
            <a:r>
              <a:rPr lang="en-US" dirty="0">
                <a:effectLst/>
                <a:latin typeface="Arial" panose="020B0604020202020204" pitchFamily="34" charset="0"/>
                <a:cs typeface="Arial" panose="020B0604020202020204" pitchFamily="34" charset="0"/>
              </a:rPr>
              <a:t>• What arrogance!</a:t>
            </a:r>
            <a:r>
              <a:rPr lang="en-SG" dirty="0">
                <a:effectLst/>
                <a:latin typeface="Arial" panose="020B0604020202020204" pitchFamily="34" charset="0"/>
                <a:cs typeface="Arial" panose="020B0604020202020204" pitchFamily="34" charset="0"/>
              </a:rPr>
              <a:t> </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Verse 10 says that he </a:t>
            </a:r>
            <a:r>
              <a:rPr lang="en-US" sz="1200" u="sng" kern="1200" dirty="0">
                <a:solidFill>
                  <a:schemeClr val="tx1"/>
                </a:solidFill>
                <a:effectLst/>
                <a:latin typeface="Arial" panose="020B0604020202020204" pitchFamily="34" charset="0"/>
                <a:ea typeface="ＭＳ Ｐゴシック" charset="0"/>
                <a:cs typeface="Arial" panose="020B0604020202020204" pitchFamily="34" charset="0"/>
              </a:rPr>
              <a:t>refused to welcome</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missionaries sent to his church.</a:t>
            </a:r>
            <a:endParaRPr lang="en-SG" sz="120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t>
            </a:r>
            <a:r>
              <a:rPr lang="en-US" dirty="0">
                <a:effectLst/>
                <a:latin typeface="Arial" panose="020B0604020202020204" pitchFamily="34" charset="0"/>
                <a:cs typeface="Arial" panose="020B0604020202020204" pitchFamily="34" charset="0"/>
              </a:rPr>
              <a:t>He even </a:t>
            </a:r>
            <a:r>
              <a:rPr lang="en-US" u="sng" dirty="0">
                <a:effectLst/>
                <a:latin typeface="Arial" panose="020B0604020202020204" pitchFamily="34" charset="0"/>
                <a:cs typeface="Arial" panose="020B0604020202020204" pitchFamily="34" charset="0"/>
              </a:rPr>
              <a:t>opposed</a:t>
            </a:r>
            <a:r>
              <a:rPr lang="en-US" dirty="0">
                <a:effectLst/>
                <a:latin typeface="Arial" panose="020B0604020202020204" pitchFamily="34" charset="0"/>
                <a:cs typeface="Arial" panose="020B0604020202020204" pitchFamily="34" charset="0"/>
              </a:rPr>
              <a:t> missionary support to the extent of kicking people out who gave to missionaries!  Can you imagine your pastor or chairman of the board excommunicating you for inviting my family over for lunch?</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463C382D-8A41-B944-8328-6C0B9D337535}" type="slidenum">
              <a:rPr lang="en-US"/>
              <a:pPr>
                <a:defRPr/>
              </a:pPr>
              <a:t>46</a:t>
            </a:fld>
            <a:endParaRPr lang="en-US"/>
          </a:p>
        </p:txBody>
      </p:sp>
    </p:spTree>
    <p:extLst>
      <p:ext uri="{BB962C8B-B14F-4D97-AF65-F5344CB8AC3E}">
        <p14:creationId xmlns:p14="http://schemas.microsoft.com/office/powerpoint/2010/main" val="5504627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Perhaps we don’t throw people out of this church who support missions, but…</a:t>
            </a:r>
            <a:r>
              <a:rPr lang="en-SG" dirty="0">
                <a:effectLst/>
                <a:latin typeface="Arial" panose="020B0604020202020204" pitchFamily="34" charset="0"/>
                <a:cs typeface="Arial" panose="020B0604020202020204" pitchFamily="34" charset="0"/>
              </a:rPr>
              <a:t> </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We can hinder the gospel through very subtle ways</a:t>
            </a:r>
            <a:r>
              <a:rPr lang="en-SG" sz="1200" kern="1200" dirty="0">
                <a:solidFill>
                  <a:schemeClr val="tx1"/>
                </a:solidFill>
                <a:effectLst/>
                <a:latin typeface="Arial" panose="020B0604020202020204" pitchFamily="34" charset="0"/>
                <a:ea typeface="ＭＳ Ｐゴシック" charset="0"/>
                <a:cs typeface="Arial" panose="020B0604020202020204" pitchFamily="34" charset="0"/>
              </a:rPr>
              <a:t>.</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For example, sometimes we let false teaching go without a comment!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463C382D-8A41-B944-8328-6C0B9D337535}" type="slidenum">
              <a:rPr lang="en-US"/>
              <a:pPr>
                <a:defRPr/>
              </a:pPr>
              <a:t>47</a:t>
            </a:fld>
            <a:endParaRPr lang="en-US"/>
          </a:p>
        </p:txBody>
      </p:sp>
    </p:spTree>
    <p:extLst>
      <p:ext uri="{BB962C8B-B14F-4D97-AF65-F5344CB8AC3E}">
        <p14:creationId xmlns:p14="http://schemas.microsoft.com/office/powerpoint/2010/main" val="33890854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So should we name false teachers by name? John did!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463C382D-8A41-B944-8328-6C0B9D337535}" type="slidenum">
              <a:rPr lang="en-US"/>
              <a:pPr>
                <a:defRPr/>
              </a:pPr>
              <a:t>48</a:t>
            </a:fld>
            <a:endParaRPr lang="en-US"/>
          </a:p>
        </p:txBody>
      </p:sp>
    </p:spTree>
    <p:extLst>
      <p:ext uri="{BB962C8B-B14F-4D97-AF65-F5344CB8AC3E}">
        <p14:creationId xmlns:p14="http://schemas.microsoft.com/office/powerpoint/2010/main" val="13381469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When someone like Harold Camping give false prophecies about the return of Jesus, we should call it what it is.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463C382D-8A41-B944-8328-6C0B9D337535}" type="slidenum">
              <a:rPr lang="en-US"/>
              <a:pPr>
                <a:defRPr/>
              </a:pPr>
              <a:t>49</a:t>
            </a:fld>
            <a:endParaRPr lang="en-US"/>
          </a:p>
        </p:txBody>
      </p:sp>
    </p:spTree>
    <p:extLst>
      <p:ext uri="{BB962C8B-B14F-4D97-AF65-F5344CB8AC3E}">
        <p14:creationId xmlns:p14="http://schemas.microsoft.com/office/powerpoint/2010/main" val="21251218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617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Fortunately, he repented of it before he died.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eaLnBrk="1" hangingPunct="1">
              <a:spcBef>
                <a:spcPct val="0"/>
              </a:spcBef>
            </a:pPr>
            <a:r>
              <a:rPr lang="en-US" dirty="0">
                <a:latin typeface="Arial" panose="020B0604020202020204" pitchFamily="34" charset="0"/>
                <a:cs typeface="Arial" panose="020B0604020202020204" pitchFamily="34" charset="0"/>
              </a:rPr>
              <a:t>http://</a:t>
            </a:r>
            <a:r>
              <a:rPr lang="en-US" dirty="0" err="1">
                <a:latin typeface="Arial" panose="020B0604020202020204" pitchFamily="34" charset="0"/>
                <a:cs typeface="Arial" panose="020B0604020202020204" pitchFamily="34" charset="0"/>
              </a:rPr>
              <a:t>en.wikipedia.org</a:t>
            </a:r>
            <a:r>
              <a:rPr lang="en-US" dirty="0">
                <a:latin typeface="Arial" panose="020B0604020202020204" pitchFamily="34" charset="0"/>
                <a:cs typeface="Arial" panose="020B0604020202020204" pitchFamily="34" charset="0"/>
              </a:rPr>
              <a:t>/wiki/</a:t>
            </a:r>
            <a:r>
              <a:rPr lang="en-US" dirty="0" err="1">
                <a:latin typeface="Arial" panose="020B0604020202020204" pitchFamily="34" charset="0"/>
                <a:cs typeface="Arial" panose="020B0604020202020204" pitchFamily="34" charset="0"/>
              </a:rPr>
              <a:t>Harold_Camping</a:t>
            </a:r>
            <a:endParaRPr lang="en-US" dirty="0">
              <a:latin typeface="Arial" panose="020B0604020202020204" pitchFamily="34" charset="0"/>
              <a:cs typeface="Arial" panose="020B0604020202020204" pitchFamily="34" charset="0"/>
            </a:endParaRPr>
          </a:p>
        </p:txBody>
      </p:sp>
      <p:sp>
        <p:nvSpPr>
          <p:cNvPr id="3061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fld id="{D259DC5A-35C8-6544-A60D-16A9660C18E6}" type="slidenum">
              <a:rPr lang="en-US" sz="1200"/>
              <a:pPr eaLnBrk="1" hangingPunct="1"/>
              <a:t>50</a:t>
            </a:fld>
            <a:endParaRPr lang="en-US" sz="12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Sometimes we hinder the gospel by simply telling the Lord “NO” when he calls. This is what the Apostle Thomas did initially. There is a St Thomas Basilica in Madras, India built over the tomb of the apostle Thomas. They say he was killed by an arrow or spear and then buried here in AD 72. </a:t>
            </a:r>
          </a:p>
        </p:txBody>
      </p:sp>
      <p:sp>
        <p:nvSpPr>
          <p:cNvPr id="4" name="Slide Number Placeholder 3"/>
          <p:cNvSpPr>
            <a:spLocks noGrp="1"/>
          </p:cNvSpPr>
          <p:nvPr>
            <p:ph type="sldNum" sz="quarter" idx="5"/>
          </p:nvPr>
        </p:nvSpPr>
        <p:spPr/>
        <p:txBody>
          <a:bodyPr/>
          <a:lstStyle/>
          <a:p>
            <a:pPr>
              <a:defRPr/>
            </a:pPr>
            <a:fld id="{463C382D-8A41-B944-8328-6C0B9D337535}" type="slidenum">
              <a:rPr lang="en-US" smtClean="0"/>
              <a:pPr>
                <a:defRPr/>
              </a:pPr>
              <a:t>51</a:t>
            </a:fld>
            <a:endParaRPr lang="en-US"/>
          </a:p>
        </p:txBody>
      </p:sp>
    </p:spTree>
    <p:extLst>
      <p:ext uri="{BB962C8B-B14F-4D97-AF65-F5344CB8AC3E}">
        <p14:creationId xmlns:p14="http://schemas.microsoft.com/office/powerpoint/2010/main" val="248292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0380CAD-754C-6A43-B9DA-D38F92BD1145}" type="slidenum">
              <a:rPr lang="en-US" sz="1200">
                <a:solidFill>
                  <a:srgbClr val="000000"/>
                </a:solidFill>
              </a:rPr>
              <a:pPr eaLnBrk="1" hangingPunct="1"/>
              <a:t>5</a:t>
            </a:fld>
            <a:endParaRPr lang="en-US" sz="1200">
              <a:solidFill>
                <a:srgbClr val="000000"/>
              </a:solidFill>
            </a:endParaRPr>
          </a:p>
        </p:txBody>
      </p:sp>
      <p:sp>
        <p:nvSpPr>
          <p:cNvPr id="506882" name="Rectangle 2"/>
          <p:cNvSpPr>
            <a:spLocks noGrp="1" noRot="1" noChangeAspect="1" noChangeArrowheads="1" noTextEdit="1"/>
          </p:cNvSpPr>
          <p:nvPr>
            <p:ph type="sldImg"/>
          </p:nvPr>
        </p:nvSpPr>
        <p:spPr>
          <a:xfrm>
            <a:off x="1150938" y="692150"/>
            <a:ext cx="4556125" cy="3416300"/>
          </a:xfrm>
          <a:ln/>
        </p:spPr>
      </p:sp>
      <p:sp>
        <p:nvSpPr>
          <p:cNvPr id="5068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noProof="1">
                <a:latin typeface="Arial"/>
                <a:ea typeface="ＭＳ Ｐゴシック" charset="0"/>
                <a:cs typeface="Arial"/>
              </a:rPr>
              <a:t>I get to teach </a:t>
            </a:r>
            <a:r>
              <a:rPr lang="en-US" noProof="1">
                <a:latin typeface="Arial"/>
                <a:ea typeface="ＭＳ Ｐゴシック" charset="0"/>
                <a:cs typeface="Arial"/>
              </a:rPr>
              <a:t>Asian </a:t>
            </a:r>
            <a:r>
              <a:rPr noProof="1">
                <a:latin typeface="Arial"/>
                <a:ea typeface="ＭＳ Ｐゴシック" charset="0"/>
                <a:cs typeface="Arial"/>
              </a:rPr>
              <a:t>leaders every book of the Bible in survey courses, plus backgrounds to both the OT and NT, three areas of theology, and how to preach.</a:t>
            </a:r>
            <a:endParaRPr lang="en-US" dirty="0">
              <a:latin typeface="Arial"/>
              <a:ea typeface="ＭＳ Ｐゴシック" charset="0"/>
              <a:cs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 Acts of Thomas is an early writing that records his calling in this way. While not inspired, I think we can relate. “The Acts of Thomas was written around AD 200 by a Christian in Edessa, which was NE of Antioch. It is an apocryphal book and combines both history and legends. But it is important in the history of Christianity in Asia because except for Scripture it is the oldest record we have of the church going to Asia.  </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I would like to read for you the first paragraph of The Acts of Thomas. Let me remind you that this is not Scripture. But there are other writers in the early church who also say that Thomas went to India and there are many Christians in India today who call themselves Thomas Christians. So the idea and tradition that Thomas did this is very strong” (Steve Nicholes, ”Asian Church History,” PPT from Word of Life Bible Institute, Jeju, Korea).</a:t>
            </a:r>
          </a:p>
        </p:txBody>
      </p:sp>
      <p:sp>
        <p:nvSpPr>
          <p:cNvPr id="4" name="Slide Number Placeholder 3"/>
          <p:cNvSpPr>
            <a:spLocks noGrp="1"/>
          </p:cNvSpPr>
          <p:nvPr>
            <p:ph type="sldNum" sz="quarter" idx="5"/>
          </p:nvPr>
        </p:nvSpPr>
        <p:spPr/>
        <p:txBody>
          <a:bodyPr/>
          <a:lstStyle/>
          <a:p>
            <a:pPr>
              <a:defRPr/>
            </a:pPr>
            <a:fld id="{463C382D-8A41-B944-8328-6C0B9D337535}" type="slidenum">
              <a:rPr lang="en-US" smtClean="0"/>
              <a:pPr>
                <a:defRPr/>
              </a:pPr>
              <a:t>52</a:t>
            </a:fld>
            <a:endParaRPr lang="en-US"/>
          </a:p>
        </p:txBody>
      </p:sp>
    </p:spTree>
    <p:extLst>
      <p:ext uri="{BB962C8B-B14F-4D97-AF65-F5344CB8AC3E}">
        <p14:creationId xmlns:p14="http://schemas.microsoft.com/office/powerpoint/2010/main" val="19973712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63C382D-8A41-B944-8328-6C0B9D337535}" type="slidenum">
              <a:rPr lang="en-US" smtClean="0"/>
              <a:pPr>
                <a:defRPr/>
              </a:pPr>
              <a:t>57</a:t>
            </a:fld>
            <a:endParaRPr lang="en-US"/>
          </a:p>
        </p:txBody>
      </p:sp>
    </p:spTree>
    <p:extLst>
      <p:ext uri="{BB962C8B-B14F-4D97-AF65-F5344CB8AC3E}">
        <p14:creationId xmlns:p14="http://schemas.microsoft.com/office/powerpoint/2010/main" val="15033747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Note that King </a:t>
            </a:r>
            <a:r>
              <a:rPr lang="en-US" sz="1200" b="0" dirty="0" err="1">
                <a:solidFill>
                  <a:srgbClr val="000000"/>
                </a:solidFill>
                <a:latin typeface="Arial" panose="020B0604020202020204" pitchFamily="34" charset="0"/>
                <a:cs typeface="Arial" panose="020B0604020202020204" pitchFamily="34" charset="0"/>
              </a:rPr>
              <a:t>Gundaphorus</a:t>
            </a:r>
            <a:r>
              <a:rPr lang="en-US" sz="1200" b="0" dirty="0">
                <a:solidFill>
                  <a:srgbClr val="000000"/>
                </a:solidFill>
                <a:latin typeface="Arial" panose="020B0604020202020204" pitchFamily="34" charset="0"/>
                <a:cs typeface="Arial" panose="020B0604020202020204" pitchFamily="34" charset="0"/>
              </a:rPr>
              <a:t> has actually been verified as a king in India at that time in a coin bearing his name.</a:t>
            </a: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463C382D-8A41-B944-8328-6C0B9D337535}" type="slidenum">
              <a:rPr lang="en-US" smtClean="0"/>
              <a:pPr>
                <a:defRPr/>
              </a:pPr>
              <a:t>58</a:t>
            </a:fld>
            <a:endParaRPr lang="en-US"/>
          </a:p>
        </p:txBody>
      </p:sp>
    </p:spTree>
    <p:extLst>
      <p:ext uri="{BB962C8B-B14F-4D97-AF65-F5344CB8AC3E}">
        <p14:creationId xmlns:p14="http://schemas.microsoft.com/office/powerpoint/2010/main" val="12957479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memory of Thomas continues in Madras where his life is commemorated.</a:t>
            </a:r>
          </a:p>
        </p:txBody>
      </p:sp>
      <p:sp>
        <p:nvSpPr>
          <p:cNvPr id="4" name="Slide Number Placeholder 3"/>
          <p:cNvSpPr>
            <a:spLocks noGrp="1"/>
          </p:cNvSpPr>
          <p:nvPr>
            <p:ph type="sldNum" sz="quarter" idx="5"/>
          </p:nvPr>
        </p:nvSpPr>
        <p:spPr/>
        <p:txBody>
          <a:bodyPr/>
          <a:lstStyle/>
          <a:p>
            <a:pPr>
              <a:defRPr/>
            </a:pPr>
            <a:fld id="{463C382D-8A41-B944-8328-6C0B9D337535}" type="slidenum">
              <a:rPr lang="en-US" smtClean="0"/>
              <a:pPr>
                <a:defRPr/>
              </a:pPr>
              <a:t>70</a:t>
            </a:fld>
            <a:endParaRPr lang="en-US"/>
          </a:p>
        </p:txBody>
      </p:sp>
    </p:spTree>
    <p:extLst>
      <p:ext uri="{BB962C8B-B14F-4D97-AF65-F5344CB8AC3E}">
        <p14:creationId xmlns:p14="http://schemas.microsoft.com/office/powerpoint/2010/main" val="22977151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We are also indebted to many Indians such as Ravi Zacharias…</a:t>
            </a:r>
          </a:p>
        </p:txBody>
      </p:sp>
      <p:sp>
        <p:nvSpPr>
          <p:cNvPr id="4" name="Slide Number Placeholder 3"/>
          <p:cNvSpPr>
            <a:spLocks noGrp="1"/>
          </p:cNvSpPr>
          <p:nvPr>
            <p:ph type="sldNum" sz="quarter" idx="5"/>
          </p:nvPr>
        </p:nvSpPr>
        <p:spPr/>
        <p:txBody>
          <a:bodyPr/>
          <a:lstStyle/>
          <a:p>
            <a:pPr>
              <a:defRPr/>
            </a:pPr>
            <a:fld id="{463C382D-8A41-B944-8328-6C0B9D337535}" type="slidenum">
              <a:rPr lang="en-US" smtClean="0"/>
              <a:pPr>
                <a:defRPr/>
              </a:pPr>
              <a:t>71</a:t>
            </a:fld>
            <a:endParaRPr lang="en-US"/>
          </a:p>
        </p:txBody>
      </p:sp>
    </p:spTree>
    <p:extLst>
      <p:ext uri="{BB962C8B-B14F-4D97-AF65-F5344CB8AC3E}">
        <p14:creationId xmlns:p14="http://schemas.microsoft.com/office/powerpoint/2010/main" val="16805516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…and our own Andrew Spurgeon here at this church, who is one of our key speakers.</a:t>
            </a:r>
            <a:endParaRPr lang="en-US" dirty="0"/>
          </a:p>
        </p:txBody>
      </p:sp>
      <p:sp>
        <p:nvSpPr>
          <p:cNvPr id="4" name="Slide Number Placeholder 3"/>
          <p:cNvSpPr>
            <a:spLocks noGrp="1"/>
          </p:cNvSpPr>
          <p:nvPr>
            <p:ph type="sldNum" sz="quarter" idx="5"/>
          </p:nvPr>
        </p:nvSpPr>
        <p:spPr/>
        <p:txBody>
          <a:bodyPr/>
          <a:lstStyle/>
          <a:p>
            <a:pPr>
              <a:defRPr/>
            </a:pPr>
            <a:fld id="{463C382D-8A41-B944-8328-6C0B9D337535}" type="slidenum">
              <a:rPr lang="en-US" smtClean="0"/>
              <a:pPr>
                <a:defRPr/>
              </a:pPr>
              <a:t>72</a:t>
            </a:fld>
            <a:endParaRPr lang="en-US"/>
          </a:p>
        </p:txBody>
      </p:sp>
    </p:spTree>
    <p:extLst>
      <p:ext uri="{BB962C8B-B14F-4D97-AF65-F5344CB8AC3E}">
        <p14:creationId xmlns:p14="http://schemas.microsoft.com/office/powerpoint/2010/main" val="25076469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8D6314-62CF-694B-A0E8-330E8719FDC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algn="just" eaLnBrk="1" hangingPunct="1"/>
            <a:r>
              <a:rPr lang="en-US" dirty="0">
                <a:latin typeface="Arial" charset="0"/>
                <a:ea typeface="ＭＳ Ｐゴシック" charset="0"/>
                <a:cs typeface="ＭＳ Ｐゴシック" charset="0"/>
              </a:rPr>
              <a:t>We actually have about 20% Indian at CIC, thanks to St. Thomas, who overcame his initial reluctance to witness for Jesus in India.</a:t>
            </a:r>
          </a:p>
          <a:p>
            <a:pPr algn="just" eaLnBrk="1" hangingPunct="1"/>
            <a:r>
              <a:rPr lang="en-US" dirty="0">
                <a:latin typeface="Arial" charset="0"/>
                <a:ea typeface="ＭＳ Ｐゴシック" charset="0"/>
                <a:cs typeface="ＭＳ Ｐゴシック" charset="0"/>
              </a:rPr>
              <a:t>Our Feb 2020 church of 51 people stem from 11 different countries around the world: Australia (</a:t>
            </a:r>
            <a:r>
              <a:rPr lang="en-US" dirty="0" err="1">
                <a:latin typeface="Arial" charset="0"/>
                <a:ea typeface="ＭＳ Ｐゴシック" charset="0"/>
                <a:cs typeface="ＭＳ Ｐゴシック" charset="0"/>
              </a:rPr>
              <a:t>Gilli</a:t>
            </a:r>
            <a:r>
              <a:rPr lang="en-US" dirty="0">
                <a:latin typeface="Arial" charset="0"/>
                <a:ea typeface="ＭＳ Ｐゴシック" charset="0"/>
                <a:cs typeface="ＭＳ Ｐゴシック" charset="0"/>
              </a:rPr>
              <a:t>-Anne, David &amp; Fiona), China (</a:t>
            </a:r>
            <a:r>
              <a:rPr lang="en-US" dirty="0" err="1">
                <a:latin typeface="Arial" charset="0"/>
                <a:ea typeface="ＭＳ Ｐゴシック" charset="0"/>
                <a:cs typeface="ＭＳ Ｐゴシック" charset="0"/>
              </a:rPr>
              <a:t>Jianji</a:t>
            </a:r>
            <a:r>
              <a:rPr lang="en-US" dirty="0">
                <a:latin typeface="Arial" charset="0"/>
                <a:ea typeface="ＭＳ Ｐゴシック" charset="0"/>
                <a:cs typeface="ＭＳ Ｐゴシック" charset="0"/>
              </a:rPr>
              <a:t>), </a:t>
            </a:r>
            <a:r>
              <a:rPr lang="en-US" baseline="0" dirty="0">
                <a:latin typeface="Arial" charset="0"/>
                <a:ea typeface="ＭＳ Ｐゴシック" charset="0"/>
                <a:cs typeface="ＭＳ Ｐゴシック" charset="0"/>
              </a:rPr>
              <a:t>Korea (Grace Kim), </a:t>
            </a:r>
            <a:r>
              <a:rPr lang="en-US" dirty="0">
                <a:latin typeface="Arial" charset="0"/>
                <a:ea typeface="ＭＳ Ｐゴシック" charset="0"/>
                <a:cs typeface="ＭＳ Ｐゴシック" charset="0"/>
              </a:rPr>
              <a:t>India (Cynthia), </a:t>
            </a:r>
            <a:r>
              <a:rPr lang="en-US" baseline="0" dirty="0">
                <a:latin typeface="Arial" charset="0"/>
                <a:ea typeface="ＭＳ Ｐゴシック" charset="0"/>
                <a:cs typeface="ＭＳ Ｐゴシック" charset="0"/>
              </a:rPr>
              <a:t>Indonesia (</a:t>
            </a:r>
            <a:r>
              <a:rPr lang="en-US" dirty="0">
                <a:latin typeface="Arial" charset="0"/>
                <a:ea typeface="ＭＳ Ｐゴシック" charset="0"/>
                <a:cs typeface="ＭＳ Ｐゴシック" charset="0"/>
              </a:rPr>
              <a:t>Rena, </a:t>
            </a:r>
            <a:r>
              <a:rPr lang="en-US" dirty="0" err="1">
                <a:latin typeface="Arial" charset="0"/>
                <a:ea typeface="ＭＳ Ｐゴシック" charset="0"/>
                <a:cs typeface="ＭＳ Ｐゴシック" charset="0"/>
              </a:rPr>
              <a:t>Andrie</a:t>
            </a:r>
            <a:r>
              <a:rPr lang="en-US" baseline="0" dirty="0">
                <a:latin typeface="Arial" charset="0"/>
                <a:ea typeface="ＭＳ Ｐゴシック" charset="0"/>
                <a:cs typeface="ＭＳ Ｐゴシック" charset="0"/>
              </a:rPr>
              <a:t>), Kenya (Judy), </a:t>
            </a:r>
            <a:r>
              <a:rPr lang="en-US" dirty="0">
                <a:latin typeface="Arial" charset="0"/>
                <a:ea typeface="ＭＳ Ｐゴシック" charset="0"/>
                <a:cs typeface="ＭＳ Ｐゴシック" charset="0"/>
              </a:rPr>
              <a:t>Myanmar (Peng), Netherlands (Toes), New Zealand (Ashleigh), Singapore (Albina), Thailand (Mae), UK (James &amp; Gabi), USA (Miriam).</a:t>
            </a: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This does not include people who have recently attended only once: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Nor does it include missionaries living back in their countries but still are members of CIC: Maple (Taiwan), Budmaa (Mongolia)</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Previous: </a:t>
            </a:r>
            <a:r>
              <a:rPr lang="en-US" dirty="0">
                <a:latin typeface="Arial" charset="0"/>
                <a:ea typeface="ＭＳ Ｐゴシック" charset="0"/>
                <a:cs typeface="ＭＳ Ｐゴシック" charset="0"/>
              </a:rPr>
              <a:t>Canada</a:t>
            </a:r>
            <a:r>
              <a:rPr lang="en-US" baseline="0" dirty="0">
                <a:latin typeface="Arial" charset="0"/>
                <a:ea typeface="ＭＳ Ｐゴシック" charset="0"/>
                <a:cs typeface="ＭＳ Ｐゴシック" charset="0"/>
              </a:rPr>
              <a:t> (Gloria Lee), Ethiopia (Lele), Malaysia (Aston, </a:t>
            </a:r>
            <a:r>
              <a:rPr lang="en-US" dirty="0">
                <a:latin typeface="Arial" charset="0"/>
                <a:ea typeface="ＭＳ Ｐゴシック" charset="0"/>
                <a:cs typeface="ＭＳ Ｐゴシック" charset="0"/>
              </a:rPr>
              <a:t>Naomi</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Netherlands (Dies &amp; Desiree)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Philippines (Micah), South Africa (Melody),</a:t>
            </a:r>
          </a:p>
        </p:txBody>
      </p:sp>
    </p:spTree>
    <p:extLst>
      <p:ext uri="{BB962C8B-B14F-4D97-AF65-F5344CB8AC3E}">
        <p14:creationId xmlns:p14="http://schemas.microsoft.com/office/powerpoint/2010/main" val="31799184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Slide Image Placeholder 1"/>
          <p:cNvSpPr>
            <a:spLocks noGrp="1" noRot="1" noChangeAspect="1"/>
          </p:cNvSpPr>
          <p:nvPr>
            <p:ph type="sldImg"/>
          </p:nvPr>
        </p:nvSpPr>
        <p:spPr>
          <a:ln/>
        </p:spPr>
      </p:sp>
      <p:sp>
        <p:nvSpPr>
          <p:cNvPr id="33485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dirty="0">
                <a:latin typeface="Arial" panose="020B0604020202020204" pitchFamily="34" charset="0"/>
                <a:ea typeface="ＭＳ Ｐゴシック" charset="0"/>
                <a:cs typeface="Arial" panose="020B0604020202020204" pitchFamily="34" charset="0"/>
              </a:rPr>
              <a:t>Susan and I helped start Crossroads International Church in 2006 and I serve as the pastor-teacher because God wants to get his truth out through this church.</a:t>
            </a:r>
          </a:p>
        </p:txBody>
      </p:sp>
      <p:sp>
        <p:nvSpPr>
          <p:cNvPr id="33485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5BE98B-B463-8240-8A91-6EDA3C761D5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8363682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Slide Image Placeholder 1"/>
          <p:cNvSpPr>
            <a:spLocks noGrp="1" noRot="1" noChangeAspect="1"/>
          </p:cNvSpPr>
          <p:nvPr>
            <p:ph type="sldImg"/>
          </p:nvPr>
        </p:nvSpPr>
        <p:spPr>
          <a:ln/>
        </p:spPr>
      </p:sp>
      <p:sp>
        <p:nvSpPr>
          <p:cNvPr id="36045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dirty="0">
                <a:latin typeface="Arial" panose="020B0604020202020204" pitchFamily="34" charset="0"/>
                <a:ea typeface="ＭＳ Ｐゴシック" charset="0"/>
                <a:cs typeface="Arial" panose="020B0604020202020204" pitchFamily="34" charset="0"/>
              </a:rPr>
              <a:t>Part of our ministry is to invest in young leaders like Demetrius in 3 John 12.</a:t>
            </a:r>
          </a:p>
        </p:txBody>
      </p:sp>
      <p:sp>
        <p:nvSpPr>
          <p:cNvPr id="36045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36169DE-BACA-644B-924B-19E7EDED997E}" type="slidenum">
              <a:rPr lang="en-US" sz="1200">
                <a:solidFill>
                  <a:srgbClr val="000000"/>
                </a:solidFill>
                <a:latin typeface="Calibri" charset="0"/>
              </a:rPr>
              <a:pPr eaLnBrk="1" hangingPunct="1"/>
              <a:t>75</a:t>
            </a:fld>
            <a:endParaRPr lang="en-US" sz="1200">
              <a:solidFill>
                <a:srgbClr val="000000"/>
              </a:solidFill>
              <a:latin typeface="Calibri"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Slide Image Placeholder 1"/>
          <p:cNvSpPr>
            <a:spLocks noGrp="1" noRot="1" noChangeAspect="1"/>
          </p:cNvSpPr>
          <p:nvPr>
            <p:ph type="sldImg"/>
          </p:nvPr>
        </p:nvSpPr>
        <p:spPr>
          <a:ln/>
        </p:spPr>
      </p:sp>
      <p:sp>
        <p:nvSpPr>
          <p:cNvPr id="36454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dirty="0">
                <a:latin typeface="Arial" panose="020B0604020202020204" pitchFamily="34" charset="0"/>
                <a:ea typeface="ＭＳ Ｐゴシック" charset="0"/>
                <a:cs typeface="Arial" panose="020B0604020202020204" pitchFamily="34" charset="0"/>
              </a:rPr>
              <a:t>Ober the years, one special joy is mentoring my students who serve with us at church and led ministries to youth, children, home groups, and the worship team.</a:t>
            </a:r>
          </a:p>
        </p:txBody>
      </p:sp>
      <p:sp>
        <p:nvSpPr>
          <p:cNvPr id="36454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F2A942-BCFB-264E-A33A-3A84406082A2}" type="slidenum">
              <a:rPr lang="en-US" sz="1200">
                <a:solidFill>
                  <a:srgbClr val="000000"/>
                </a:solidFill>
                <a:latin typeface="Calibri" charset="0"/>
              </a:rPr>
              <a:pPr eaLnBrk="1" hangingPunct="1"/>
              <a:t>76</a:t>
            </a:fld>
            <a:endParaRPr lang="en-US" sz="1200">
              <a:solidFill>
                <a:srgbClr val="000000"/>
              </a:solidFill>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ＭＳ Ｐゴシック" charset="0"/>
              </a:rPr>
              <a:t>Did you know that, of the 27 NT books, 19 of them responded to heresy afflicting the church?  Talk about the need to know and obey God’s truth!  Defending truth is a </a:t>
            </a:r>
            <a:r>
              <a:rPr lang="en-US" sz="1200" i="1" kern="1200" dirty="0">
                <a:solidFill>
                  <a:schemeClr val="tx1"/>
                </a:solidFill>
                <a:effectLst/>
                <a:latin typeface="+mn-lt"/>
                <a:ea typeface="ＭＳ Ｐゴシック" charset="0"/>
                <a:cs typeface="ＭＳ Ｐゴシック" charset="0"/>
              </a:rPr>
              <a:t>huge</a:t>
            </a:r>
            <a:r>
              <a:rPr lang="en-US" sz="1200" kern="1200" dirty="0">
                <a:solidFill>
                  <a:schemeClr val="tx1"/>
                </a:solidFill>
                <a:effectLst/>
                <a:latin typeface="+mn-lt"/>
                <a:ea typeface="ＭＳ Ｐゴシック" charset="0"/>
                <a:cs typeface="ＭＳ Ｐゴシック" charset="0"/>
              </a:rPr>
              <a:t> theme in the New Testament!</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463C382D-8A41-B944-8328-6C0B9D337535}" type="slidenum">
              <a:rPr lang="en-US"/>
              <a:pPr>
                <a:defRPr/>
              </a:pPr>
              <a:t>6</a:t>
            </a:fld>
            <a:endParaRPr lang="en-US"/>
          </a:p>
        </p:txBody>
      </p:sp>
    </p:spTree>
    <p:extLst>
      <p:ext uri="{BB962C8B-B14F-4D97-AF65-F5344CB8AC3E}">
        <p14:creationId xmlns:p14="http://schemas.microsoft.com/office/powerpoint/2010/main" val="12925670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“We have to take care of our own needs here first!” is a temptation for some churches.  That’s why when we planted Crossroads International Church in Singapore, from the start we committed to invest in other countries 20% of our offerings!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463C382D-8A41-B944-8328-6C0B9D337535}" type="slidenum">
              <a:rPr lang="en-US"/>
              <a:pPr>
                <a:defRPr/>
              </a:pPr>
              <a:t>77</a:t>
            </a:fld>
            <a:endParaRPr lang="en-US"/>
          </a:p>
        </p:txBody>
      </p:sp>
    </p:spTree>
    <p:extLst>
      <p:ext uri="{BB962C8B-B14F-4D97-AF65-F5344CB8AC3E}">
        <p14:creationId xmlns:p14="http://schemas.microsoft.com/office/powerpoint/2010/main" val="10654584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0"/>
                <a:cs typeface="Arial"/>
              </a:rPr>
              <a:t>There are so many clever ways that Satan has devised to keep the church from its primary mandate.  Let’s be wary of them, as verse 11 warns…</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So how can we obey God’s truth?</a:t>
            </a:r>
          </a:p>
          <a:p>
            <a:r>
              <a:rPr lang="en-US" sz="1200" kern="1200" dirty="0">
                <a:solidFill>
                  <a:schemeClr val="tx1"/>
                </a:solidFill>
                <a:effectLst/>
                <a:latin typeface="Arial"/>
                <a:ea typeface="ＭＳ Ｐゴシック" charset="0"/>
                <a:cs typeface="Arial"/>
              </a:rPr>
              <a:t>• We’re to be people who propagate the truth.  How? Support missionaries like Gaius </a:t>
            </a:r>
            <a:br>
              <a:rPr lang="en-US" sz="1200" kern="1200" dirty="0">
                <a:solidFill>
                  <a:schemeClr val="tx1"/>
                </a:solidFill>
                <a:effectLst/>
                <a:latin typeface="Arial"/>
                <a:ea typeface="ＭＳ Ｐゴシック" charset="0"/>
                <a:cs typeface="Arial"/>
              </a:rPr>
            </a:br>
            <a:r>
              <a:rPr lang="en-US" sz="1200" kern="1200" dirty="0">
                <a:solidFill>
                  <a:schemeClr val="tx1"/>
                </a:solidFill>
                <a:effectLst/>
                <a:latin typeface="Arial"/>
                <a:ea typeface="ＭＳ Ｐゴシック" charset="0"/>
                <a:cs typeface="Arial"/>
              </a:rPr>
              <a:t>•</a:t>
            </a:r>
            <a:r>
              <a:rPr lang="en-US" sz="1200" kern="1200" baseline="0" dirty="0">
                <a:solidFill>
                  <a:schemeClr val="tx1"/>
                </a:solidFill>
                <a:effectLst/>
                <a:latin typeface="Arial"/>
                <a:ea typeface="ＭＳ Ｐゴシック" charset="0"/>
                <a:cs typeface="Arial"/>
              </a:rPr>
              <a:t> </a:t>
            </a:r>
            <a:r>
              <a:rPr lang="en-US" sz="1200" kern="1200" dirty="0">
                <a:solidFill>
                  <a:schemeClr val="tx1"/>
                </a:solidFill>
                <a:effectLst/>
                <a:latin typeface="Arial"/>
                <a:ea typeface="ＭＳ Ｐゴシック" charset="0"/>
                <a:cs typeface="Arial"/>
              </a:rPr>
              <a:t>and don’t hinder the gospel like Diotrephes.  But it would be amiss not to share the final way to obey the truth, and that is to…</a:t>
            </a:r>
          </a:p>
          <a:p>
            <a:r>
              <a:rPr lang="en-US" sz="1200" kern="1200" dirty="0">
                <a:solidFill>
                  <a:schemeClr val="tx1"/>
                </a:solidFill>
                <a:effectLst/>
                <a:latin typeface="Arial"/>
                <a:ea typeface="ＭＳ Ｐゴシック" charset="0"/>
                <a:cs typeface="Arial"/>
              </a:rPr>
              <a:t>• Spread God’s truth by being a witness yourself in the footsteps of Demetrius</a:t>
            </a:r>
            <a:r>
              <a:rPr lang="en-SG" sz="1200" kern="1200" dirty="0">
                <a:solidFill>
                  <a:schemeClr val="tx1"/>
                </a:solidFill>
                <a:effectLst/>
                <a:latin typeface="Arial"/>
                <a:ea typeface="ＭＳ Ｐゴシック" charset="0"/>
                <a:cs typeface="Arial"/>
              </a:rPr>
              <a:t>.</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463C382D-8A41-B944-8328-6C0B9D337535}" type="slidenum">
              <a:rPr lang="en-US"/>
              <a:pPr>
                <a:defRPr/>
              </a:pPr>
              <a:t>79</a:t>
            </a:fld>
            <a:endParaRPr lang="en-US"/>
          </a:p>
        </p:txBody>
      </p:sp>
    </p:spTree>
    <p:extLst>
      <p:ext uri="{BB962C8B-B14F-4D97-AF65-F5344CB8AC3E}">
        <p14:creationId xmlns:p14="http://schemas.microsoft.com/office/powerpoint/2010/main" val="40880750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Demetrius was almost assuredly the missionary who carried the letter from John to Gaius</a:t>
            </a:r>
            <a:r>
              <a:rPr lang="en-SG" sz="1200" kern="1200" dirty="0">
                <a:solidFill>
                  <a:schemeClr val="tx1"/>
                </a:solidFill>
                <a:effectLst/>
                <a:latin typeface="Arial"/>
                <a:ea typeface="ＭＳ Ｐゴシック" charset="0"/>
                <a:cs typeface="Arial"/>
              </a:rPr>
              <a:t>.</a:t>
            </a:r>
          </a:p>
          <a:p>
            <a:r>
              <a:rPr lang="en-SG" dirty="0">
                <a:latin typeface="Arial"/>
                <a:cs typeface="Arial"/>
              </a:rPr>
              <a:t>He had a good reputation so he was sent out—a guy whom the whole church would vouch for.  And even if the truth could speak, it would agree: “Here’s a quality guy!”</a:t>
            </a:r>
          </a:p>
          <a:p>
            <a:r>
              <a:rPr lang="en-SG" dirty="0">
                <a:latin typeface="Arial"/>
                <a:cs typeface="Arial"/>
              </a:rPr>
              <a:t>Notice John didn’t say, “Hey, Gaius, we still have needs over here in Ephesus.  Sorry we can’t send any quality people your way, but you know how it is, the home church needs them.”</a:t>
            </a:r>
          </a:p>
        </p:txBody>
      </p:sp>
      <p:sp>
        <p:nvSpPr>
          <p:cNvPr id="4" name="Slide Number Placeholder 3"/>
          <p:cNvSpPr>
            <a:spLocks noGrp="1"/>
          </p:cNvSpPr>
          <p:nvPr>
            <p:ph type="sldNum" sz="quarter" idx="10"/>
          </p:nvPr>
        </p:nvSpPr>
        <p:spPr/>
        <p:txBody>
          <a:bodyPr/>
          <a:lstStyle/>
          <a:p>
            <a:pPr>
              <a:defRPr/>
            </a:pPr>
            <a:fld id="{463C382D-8A41-B944-8328-6C0B9D337535}" type="slidenum">
              <a:rPr lang="en-US"/>
              <a:pPr>
                <a:defRPr/>
              </a:pPr>
              <a:t>80</a:t>
            </a:fld>
            <a:endParaRPr lang="en-US"/>
          </a:p>
        </p:txBody>
      </p:sp>
    </p:spTree>
    <p:extLst>
      <p:ext uri="{BB962C8B-B14F-4D97-AF65-F5344CB8AC3E}">
        <p14:creationId xmlns:p14="http://schemas.microsoft.com/office/powerpoint/2010/main" val="5398939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lstStyle/>
          <a:p>
            <a:pPr>
              <a:defRPr/>
            </a:pP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What’s it saying to us?</a:t>
            </a:r>
            <a:r>
              <a:rPr lang="en-SG" dirty="0">
                <a:effectLst/>
                <a:latin typeface="Arial" panose="020B0604020202020204" pitchFamily="34" charset="0"/>
                <a:cs typeface="Arial" panose="020B0604020202020204" pitchFamily="34" charset="0"/>
              </a:rPr>
              <a:t> </a:t>
            </a:r>
          </a:p>
          <a:p>
            <a:pPr>
              <a:defRPr/>
            </a:pP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Let’s send our best people overseas</a:t>
            </a:r>
            <a:r>
              <a:rPr lang="en-SG" sz="1200" kern="1200" dirty="0">
                <a:solidFill>
                  <a:schemeClr val="tx1"/>
                </a:solidFill>
                <a:effectLst/>
                <a:latin typeface="Arial" panose="020B0604020202020204" pitchFamily="34" charset="0"/>
                <a:ea typeface="ＭＳ Ｐゴシック" charset="0"/>
                <a:cs typeface="Arial" panose="020B0604020202020204" pitchFamily="34" charset="0"/>
              </a:rPr>
              <a:t>.</a:t>
            </a:r>
            <a:endParaRPr lang="en-SG" dirty="0">
              <a:effectLst/>
              <a:latin typeface="Arial" panose="020B0604020202020204" pitchFamily="34" charset="0"/>
              <a:ea typeface="+mn-ea"/>
              <a:cs typeface="Arial" panose="020B0604020202020204" pitchFamily="34" charset="0"/>
            </a:endParaRPr>
          </a:p>
          <a:p>
            <a:pPr>
              <a:defRPr/>
            </a:pP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When the church at Antioch was praying in Acts 13, the Holy Spirit told the church to send out Paul and Barnabas as missionaries.  If you could read between the lines, the church said, “What?!  Paul and Barnabas?  Wait, they are our two key pastors!  We can’t send them out!”</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2754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fld id="{FBB62506-1DD7-2148-8719-2511B001754C}" type="slidenum">
              <a:rPr lang="en-US" sz="1200">
                <a:solidFill>
                  <a:srgbClr val="000000"/>
                </a:solidFill>
                <a:latin typeface="Calibri" charset="0"/>
              </a:rPr>
              <a:pPr eaLnBrk="1" hangingPunct="1"/>
              <a:t>81</a:t>
            </a:fld>
            <a:endParaRPr lang="en-US" sz="1200">
              <a:solidFill>
                <a:srgbClr val="000000"/>
              </a:solidFill>
              <a:latin typeface="Calibri"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One of my ministries is to be encouraging</a:t>
            </a:r>
            <a:r>
              <a:rPr lang="en-US" baseline="0" dirty="0">
                <a:latin typeface="Arial"/>
                <a:cs typeface="Arial"/>
              </a:rPr>
              <a:t> the Asian countries to be involved in missions. Among the best of them is Singapore, which in 1990 took only 549 believers to send out one missionary. The lesser, the better!</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463C382D-8A41-B944-8328-6C0B9D337535}" type="slidenum">
              <a:rPr lang="en-US"/>
              <a:pPr>
                <a:defRPr/>
              </a:pPr>
              <a:t>82</a:t>
            </a:fld>
            <a:endParaRPr lang="en-US"/>
          </a:p>
        </p:txBody>
      </p:sp>
    </p:spTree>
    <p:extLst>
      <p:ext uri="{BB962C8B-B14F-4D97-AF65-F5344CB8AC3E}">
        <p14:creationId xmlns:p14="http://schemas.microsoft.com/office/powerpoint/2010/main" val="34276019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Singapore improved in its missions commitment from 1990 to 2009, where the 549 believers to send out one missionary reduced to 200 Christians. However, five years later it crept up to 350 believers needed to send out one missionary. We need this to go back down!</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0804799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We need to heed the teaching of 3 John!</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8288082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A8B0E3E-4C19-1E4E-BB60-77CA92537176}" type="slidenum">
              <a:rPr lang="en-US" sz="1200">
                <a:solidFill>
                  <a:prstClr val="black"/>
                </a:solidFill>
              </a:rPr>
              <a:pPr/>
              <a:t>85</a:t>
            </a:fld>
            <a:endParaRPr lang="en-US" sz="1200">
              <a:solidFill>
                <a:prstClr val="black"/>
              </a:solidFill>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Our vision is threefold love of God, the church, and the nations—so we should be like one of our supporting churches that keeps losing its pastoral staff to overseas missions.  What a great way to have to replace your pastors!  Sure they leave gaps at home.  But this provides opportunities to develop even more leaders for the kingdom!</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Missions has always been a priority here—perhaps partly due to all three of your elders being missionaries!</a:t>
            </a:r>
          </a:p>
        </p:txBody>
      </p:sp>
      <p:sp>
        <p:nvSpPr>
          <p:cNvPr id="4" name="Slide Number Placeholder 3"/>
          <p:cNvSpPr>
            <a:spLocks noGrp="1"/>
          </p:cNvSpPr>
          <p:nvPr>
            <p:ph type="sldNum" sz="quarter" idx="5"/>
          </p:nvPr>
        </p:nvSpPr>
        <p:spPr/>
        <p:txBody>
          <a:bodyPr/>
          <a:lstStyle/>
          <a:p>
            <a:pPr>
              <a:defRPr/>
            </a:pPr>
            <a:fld id="{463C382D-8A41-B944-8328-6C0B9D337535}" type="slidenum">
              <a:rPr lang="en-US" smtClean="0"/>
              <a:pPr>
                <a:defRPr/>
              </a:pPr>
              <a:t>86</a:t>
            </a:fld>
            <a:endParaRPr lang="en-US"/>
          </a:p>
        </p:txBody>
      </p:sp>
    </p:spTree>
    <p:extLst>
      <p:ext uri="{BB962C8B-B14F-4D97-AF65-F5344CB8AC3E}">
        <p14:creationId xmlns:p14="http://schemas.microsoft.com/office/powerpoint/2010/main" val="3941277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How many of you feel a need to obey God’s truth?  Raise your hand if you feel the need to be obedient to the Bible. </a:t>
            </a:r>
          </a:p>
          <a:p>
            <a:r>
              <a:rPr lang="en-US" sz="1200" kern="1200" dirty="0">
                <a:solidFill>
                  <a:schemeClr val="tx1"/>
                </a:solidFill>
                <a:effectLst/>
                <a:latin typeface="Arial"/>
                <a:ea typeface="ＭＳ Ｐゴシック" charset="0"/>
                <a:cs typeface="Arial"/>
              </a:rPr>
              <a:t>Obviously there are numerous ways to obey God’s truth—prayer, reading the Bible, etc. but today we will focus on three ways noted in one of these 19 letters.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463C382D-8A41-B944-8328-6C0B9D337535}" type="slidenum">
              <a:rPr lang="en-US"/>
              <a:pPr>
                <a:defRPr/>
              </a:pPr>
              <a:t>7</a:t>
            </a:fld>
            <a:endParaRPr lang="en-US"/>
          </a:p>
        </p:txBody>
      </p:sp>
    </p:spTree>
    <p:extLst>
      <p:ext uri="{BB962C8B-B14F-4D97-AF65-F5344CB8AC3E}">
        <p14:creationId xmlns:p14="http://schemas.microsoft.com/office/powerpoint/2010/main" val="28158571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9D4CB66-0A63-9444-9408-4391380B9F8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We commit to give one fifth of offerings to ministry outside Singapore. Last year we hit 24%. This includes missionaries such as these…</a:t>
            </a:r>
          </a:p>
        </p:txBody>
      </p:sp>
    </p:spTree>
    <p:extLst>
      <p:ext uri="{BB962C8B-B14F-4D97-AF65-F5344CB8AC3E}">
        <p14:creationId xmlns:p14="http://schemas.microsoft.com/office/powerpoint/2010/main" val="17270937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They will return to Singapore next month, so our support will be reallocated outside Singapore.</a:t>
            </a:r>
          </a:p>
        </p:txBody>
      </p:sp>
      <p:sp>
        <p:nvSpPr>
          <p:cNvPr id="4" name="Slide Number Placeholder 3"/>
          <p:cNvSpPr>
            <a:spLocks noGrp="1"/>
          </p:cNvSpPr>
          <p:nvPr>
            <p:ph type="sldNum" sz="quarter" idx="5"/>
          </p:nvPr>
        </p:nvSpPr>
        <p:spPr/>
        <p:txBody>
          <a:bodyPr/>
          <a:lstStyle/>
          <a:p>
            <a:pPr>
              <a:defRPr/>
            </a:pPr>
            <a:fld id="{463C382D-8A41-B944-8328-6C0B9D337535}" type="slidenum">
              <a:rPr lang="en-US" smtClean="0"/>
              <a:pPr>
                <a:defRPr/>
              </a:pPr>
              <a:t>88</a:t>
            </a:fld>
            <a:endParaRPr lang="en-US"/>
          </a:p>
        </p:txBody>
      </p:sp>
    </p:spTree>
    <p:extLst>
      <p:ext uri="{BB962C8B-B14F-4D97-AF65-F5344CB8AC3E}">
        <p14:creationId xmlns:p14="http://schemas.microsoft.com/office/powerpoint/2010/main" val="6895418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Likewise, Athan and Chanchan have an evangelistic ministry to reach the poor in Manipur, India. We commit to support nationals for their training until they return home, when we feel their own people should support them. Athan will get his doctorate in Dec 2020 so our support will continue only until then.</a:t>
            </a:r>
          </a:p>
        </p:txBody>
      </p:sp>
      <p:sp>
        <p:nvSpPr>
          <p:cNvPr id="4" name="Slide Number Placeholder 3"/>
          <p:cNvSpPr>
            <a:spLocks noGrp="1"/>
          </p:cNvSpPr>
          <p:nvPr>
            <p:ph type="sldNum" sz="quarter" idx="5"/>
          </p:nvPr>
        </p:nvSpPr>
        <p:spPr/>
        <p:txBody>
          <a:bodyPr/>
          <a:lstStyle/>
          <a:p>
            <a:pPr>
              <a:defRPr/>
            </a:pPr>
            <a:fld id="{463C382D-8A41-B944-8328-6C0B9D337535}" type="slidenum">
              <a:rPr lang="en-US" smtClean="0"/>
              <a:pPr>
                <a:defRPr/>
              </a:pPr>
              <a:t>89</a:t>
            </a:fld>
            <a:endParaRPr lang="en-US"/>
          </a:p>
        </p:txBody>
      </p:sp>
    </p:spTree>
    <p:extLst>
      <p:ext uri="{BB962C8B-B14F-4D97-AF65-F5344CB8AC3E}">
        <p14:creationId xmlns:p14="http://schemas.microsoft.com/office/powerpoint/2010/main" val="1942821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Slide Image Placeholder 1"/>
          <p:cNvSpPr>
            <a:spLocks noGrp="1" noRot="1" noChangeAspect="1" noTextEdit="1"/>
          </p:cNvSpPr>
          <p:nvPr>
            <p:ph type="sldImg"/>
          </p:nvPr>
        </p:nvSpPr>
        <p:spPr>
          <a:ln/>
        </p:spPr>
      </p:sp>
      <p:sp>
        <p:nvSpPr>
          <p:cNvPr id="37785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Arial" charset="0"/>
                <a:ea typeface="ＭＳ Ｐゴシック" charset="0"/>
                <a:cs typeface="ＭＳ Ｐゴシック" charset="0"/>
              </a:rPr>
              <a:t>Some minister in high security zones, so we do not reveal their names of locations.</a:t>
            </a:r>
          </a:p>
        </p:txBody>
      </p:sp>
      <p:sp>
        <p:nvSpPr>
          <p:cNvPr id="37785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4C37ED1-0D99-8146-BB34-77768E40137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54715992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Jonathan disciples leaders who reach kids for Jesus.</a:t>
            </a:r>
          </a:p>
        </p:txBody>
      </p:sp>
      <p:sp>
        <p:nvSpPr>
          <p:cNvPr id="4" name="Slide Number Placeholder 3"/>
          <p:cNvSpPr>
            <a:spLocks noGrp="1"/>
          </p:cNvSpPr>
          <p:nvPr>
            <p:ph type="sldNum" sz="quarter" idx="5"/>
          </p:nvPr>
        </p:nvSpPr>
        <p:spPr/>
        <p:txBody>
          <a:bodyPr/>
          <a:lstStyle/>
          <a:p>
            <a:pPr>
              <a:defRPr/>
            </a:pPr>
            <a:fld id="{463C382D-8A41-B944-8328-6C0B9D337535}" type="slidenum">
              <a:rPr lang="en-US" smtClean="0"/>
              <a:pPr>
                <a:defRPr/>
              </a:pPr>
              <a:t>91</a:t>
            </a:fld>
            <a:endParaRPr lang="en-US"/>
          </a:p>
        </p:txBody>
      </p:sp>
    </p:spTree>
    <p:extLst>
      <p:ext uri="{BB962C8B-B14F-4D97-AF65-F5344CB8AC3E}">
        <p14:creationId xmlns:p14="http://schemas.microsoft.com/office/powerpoint/2010/main" val="187187012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ED973E-BB47-5849-928E-AEA904E84CB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56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F41BF41-2724-D442-95E3-53A4EC8E482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6003" name="Rectangle 2"/>
          <p:cNvSpPr>
            <a:spLocks noGrp="1" noRot="1" noChangeAspect="1" noChangeArrowheads="1" noTextEdit="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It’s exciting to see how God continues to send out His best.  Our member Noah is one of the few trained Chiru believers in the world, but served right among our church until he and Sarah</a:t>
            </a:r>
            <a:r>
              <a:rPr lang="en-US" sz="1200" kern="1200" baseline="0" dirty="0">
                <a:solidFill>
                  <a:schemeClr val="tx1"/>
                </a:solidFill>
                <a:effectLst/>
                <a:latin typeface="Arial" panose="020B0604020202020204" pitchFamily="34" charset="0"/>
                <a:ea typeface="ＭＳ Ｐゴシック" charset="0"/>
                <a:cs typeface="Arial" panose="020B0604020202020204" pitchFamily="34" charset="0"/>
              </a:rPr>
              <a:t> </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returned to NE India</a:t>
            </a:r>
            <a:r>
              <a:rPr lang="en-SG" sz="1200" kern="1200" baseline="0" dirty="0">
                <a:solidFill>
                  <a:schemeClr val="tx1"/>
                </a:solidFill>
                <a:effectLst/>
                <a:latin typeface="Arial" panose="020B0604020202020204" pitchFamily="34" charset="0"/>
                <a:ea typeface="ＭＳ Ｐゴシック" charset="0"/>
                <a:cs typeface="Arial" panose="020B0604020202020204" pitchFamily="34" charset="0"/>
              </a:rPr>
              <a:t> in 2018.</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217769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Noah is from the North-East part of India.</a:t>
            </a:r>
          </a:p>
        </p:txBody>
      </p:sp>
      <p:sp>
        <p:nvSpPr>
          <p:cNvPr id="4" name="Slide Number Placeholder 3"/>
          <p:cNvSpPr>
            <a:spLocks noGrp="1"/>
          </p:cNvSpPr>
          <p:nvPr>
            <p:ph type="sldNum" sz="quarter" idx="10"/>
          </p:nvPr>
        </p:nvSpPr>
        <p:spPr/>
        <p:txBody>
          <a:bodyPr/>
          <a:lstStyle/>
          <a:p>
            <a:pPr>
              <a:defRPr/>
            </a:pPr>
            <a:fld id="{463C382D-8A41-B944-8328-6C0B9D337535}" type="slidenum">
              <a:rPr lang="en-US"/>
              <a:pPr>
                <a:defRPr/>
              </a:pPr>
              <a:t>93</a:t>
            </a:fld>
            <a:endParaRPr lang="en-US"/>
          </a:p>
        </p:txBody>
      </p:sp>
    </p:spTree>
    <p:extLst>
      <p:ext uri="{BB962C8B-B14F-4D97-AF65-F5344CB8AC3E}">
        <p14:creationId xmlns:p14="http://schemas.microsoft.com/office/powerpoint/2010/main" val="340020449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His tribe has only 6000 people who speak Chiru and, though they have had the gospel for 80 years now, they still need the OT translation finished. Good thing Noah married a Wycliffe translator! Like Gaius supporting Demetrius, so we are partnering with Noah and Sarah to get the truth out.</a:t>
            </a:r>
          </a:p>
        </p:txBody>
      </p:sp>
      <p:sp>
        <p:nvSpPr>
          <p:cNvPr id="4" name="Slide Number Placeholder 3"/>
          <p:cNvSpPr>
            <a:spLocks noGrp="1"/>
          </p:cNvSpPr>
          <p:nvPr>
            <p:ph type="sldNum" sz="quarter" idx="10"/>
          </p:nvPr>
        </p:nvSpPr>
        <p:spPr/>
        <p:txBody>
          <a:bodyPr/>
          <a:lstStyle/>
          <a:p>
            <a:pPr>
              <a:defRPr/>
            </a:pPr>
            <a:fld id="{463C382D-8A41-B944-8328-6C0B9D337535}" type="slidenum">
              <a:rPr lang="en-US"/>
              <a:pPr>
                <a:defRPr/>
              </a:pPr>
              <a:t>94</a:t>
            </a:fld>
            <a:endParaRPr lang="en-US"/>
          </a:p>
        </p:txBody>
      </p:sp>
    </p:spTree>
    <p:extLst>
      <p:ext uri="{BB962C8B-B14F-4D97-AF65-F5344CB8AC3E}">
        <p14:creationId xmlns:p14="http://schemas.microsoft.com/office/powerpoint/2010/main" val="375823216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John ends with the desire for face-to-face ministry and an exchange of greetings. </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OK, so what’s the message of John’s third epistle? How can we obey God’s truth?  Simply this…</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463C382D-8A41-B944-8328-6C0B9D337535}" type="slidenum">
              <a:rPr lang="en-US"/>
              <a:pPr>
                <a:defRPr/>
              </a:pPr>
              <a:t>96</a:t>
            </a:fld>
            <a:endParaRPr lang="en-US"/>
          </a:p>
        </p:txBody>
      </p:sp>
    </p:spTree>
    <p:extLst>
      <p:ext uri="{BB962C8B-B14F-4D97-AF65-F5344CB8AC3E}">
        <p14:creationId xmlns:p14="http://schemas.microsoft.com/office/powerpoint/2010/main" val="4029603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It was written near the end of the first century when an incredible amount of false teaching was afflicting the church—not unlike our time today.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463C382D-8A41-B944-8328-6C0B9D337535}" type="slidenum">
              <a:rPr lang="en-US"/>
              <a:pPr>
                <a:defRPr/>
              </a:pPr>
              <a:t>8</a:t>
            </a:fld>
            <a:endParaRPr lang="en-US"/>
          </a:p>
        </p:txBody>
      </p:sp>
    </p:spTree>
    <p:extLst>
      <p:ext uri="{BB962C8B-B14F-4D97-AF65-F5344CB8AC3E}">
        <p14:creationId xmlns:p14="http://schemas.microsoft.com/office/powerpoint/2010/main" val="199017504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The Lord has a specific place in his vineyard for you to share his truth—find it and go for it!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463C382D-8A41-B944-8328-6C0B9D337535}" type="slidenum">
              <a:rPr lang="en-US"/>
              <a:pPr>
                <a:defRPr/>
              </a:pPr>
              <a:t>97</a:t>
            </a:fld>
            <a:endParaRPr lang="en-US"/>
          </a:p>
        </p:txBody>
      </p:sp>
    </p:spTree>
    <p:extLst>
      <p:ext uri="{BB962C8B-B14F-4D97-AF65-F5344CB8AC3E}">
        <p14:creationId xmlns:p14="http://schemas.microsoft.com/office/powerpoint/2010/main" val="2722067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God’s truth is being attacked on numerous fronts: Buddhism, Islam, New Age Movement, Relativism, and a host of others.  But He wants to use both you and me as His instruments in proclaiming the truth.</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463C382D-8A41-B944-8328-6C0B9D337535}" type="slidenum">
              <a:rPr lang="en-US"/>
              <a:pPr>
                <a:defRPr/>
              </a:pPr>
              <a:t>98</a:t>
            </a:fld>
            <a:endParaRPr lang="en-US"/>
          </a:p>
        </p:txBody>
      </p:sp>
    </p:spTree>
    <p:extLst>
      <p:ext uri="{BB962C8B-B14F-4D97-AF65-F5344CB8AC3E}">
        <p14:creationId xmlns:p14="http://schemas.microsoft.com/office/powerpoint/2010/main" val="116170868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Arial"/>
                <a:cs typeface="Arial"/>
              </a:rPr>
              <a:t>Would you bow your heads right now as we consider what He would have us each do? With whom do you identify?</a:t>
            </a:r>
            <a:r>
              <a:rPr lang="en-SG" dirty="0">
                <a:effectLst/>
                <a:latin typeface="Arial"/>
                <a:cs typeface="Arial"/>
              </a:rPr>
              <a:t> </a:t>
            </a:r>
            <a:endParaRPr lang="en-SG" sz="1200" kern="1200" dirty="0">
              <a:solidFill>
                <a:schemeClr val="tx1"/>
              </a:solidFill>
              <a:effectLst/>
              <a:latin typeface="Arial"/>
              <a:ea typeface="ＭＳ Ｐゴシック" charset="0"/>
              <a:cs typeface="Arial"/>
            </a:endParaRPr>
          </a:p>
          <a:p>
            <a:r>
              <a:rPr lang="en-US" dirty="0">
                <a:effectLst/>
                <a:latin typeface="Arial"/>
                <a:cs typeface="Arial"/>
              </a:rPr>
              <a:t>•</a:t>
            </a:r>
            <a:r>
              <a:rPr lang="en-US" baseline="0" dirty="0">
                <a:effectLst/>
                <a:latin typeface="Arial"/>
                <a:cs typeface="Arial"/>
              </a:rPr>
              <a:t> </a:t>
            </a:r>
            <a:r>
              <a:rPr lang="en-US" dirty="0">
                <a:effectLst/>
                <a:latin typeface="Arial"/>
                <a:cs typeface="Arial"/>
              </a:rPr>
              <a:t>Are you a Gaius?  One whom God has called to minister to the world by staying but with a global concern?  One whose main role is financial support?  hospitality?  Go for it!</a:t>
            </a:r>
            <a:r>
              <a:rPr lang="en-SG" dirty="0">
                <a:effectLst/>
                <a:latin typeface="Arial"/>
                <a:cs typeface="Arial"/>
              </a:rPr>
              <a:t> </a:t>
            </a:r>
            <a:endParaRPr lang="en-SG" sz="1200" kern="1200" dirty="0">
              <a:solidFill>
                <a:schemeClr val="tx1"/>
              </a:solidFill>
              <a:effectLst/>
              <a:latin typeface="Arial"/>
              <a:ea typeface="ＭＳ Ｐゴシック" charset="0"/>
              <a:cs typeface="Arial"/>
            </a:endParaRPr>
          </a:p>
          <a:p>
            <a:r>
              <a:rPr lang="en-US" sz="1200" kern="1200" dirty="0">
                <a:solidFill>
                  <a:schemeClr val="tx1"/>
                </a:solidFill>
                <a:effectLst/>
                <a:latin typeface="Arial"/>
                <a:ea typeface="ＭＳ Ｐゴシック" charset="0"/>
                <a:cs typeface="Arial"/>
              </a:rPr>
              <a:t>• </a:t>
            </a:r>
            <a:r>
              <a:rPr lang="en-US" dirty="0">
                <a:effectLst/>
                <a:latin typeface="Arial"/>
                <a:cs typeface="Arial"/>
              </a:rPr>
              <a:t>Perhaps you have been a Diotrephes—one with “mission myopia,” who has tried to put the brakes on missionary zeal of others—perhaps even your own children who are interested in missions?   Repent of it!</a:t>
            </a:r>
            <a:r>
              <a:rPr lang="en-SG" dirty="0">
                <a:effectLst/>
                <a:latin typeface="Arial"/>
                <a:cs typeface="Arial"/>
              </a:rPr>
              <a:t> </a:t>
            </a:r>
            <a:endParaRPr lang="en-SG" sz="1200" kern="1200" dirty="0">
              <a:solidFill>
                <a:schemeClr val="tx1"/>
              </a:solidFill>
              <a:effectLst/>
              <a:latin typeface="Arial"/>
              <a:ea typeface="ＭＳ Ｐゴシック" charset="0"/>
              <a:cs typeface="Arial"/>
            </a:endParaRPr>
          </a:p>
          <a:p>
            <a:r>
              <a:rPr lang="en-US" sz="1200" kern="1200" dirty="0">
                <a:solidFill>
                  <a:schemeClr val="tx1"/>
                </a:solidFill>
                <a:effectLst/>
                <a:latin typeface="Arial"/>
                <a:ea typeface="ＭＳ Ｐゴシック" charset="0"/>
                <a:cs typeface="Arial"/>
              </a:rPr>
              <a:t>• </a:t>
            </a:r>
            <a:r>
              <a:rPr lang="en-US" dirty="0">
                <a:effectLst/>
                <a:latin typeface="Arial"/>
                <a:cs typeface="Arial"/>
              </a:rPr>
              <a:t>Or do you best relate to Demetrius?  One in whose heart God has worked and confirmed through the saints that you are to be sent out?  You go for it too!</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463C382D-8A41-B944-8328-6C0B9D337535}" type="slidenum">
              <a:rPr lang="en-US"/>
              <a:pPr>
                <a:defRPr/>
              </a:pPr>
              <a:t>99</a:t>
            </a:fld>
            <a:endParaRPr lang="en-US"/>
          </a:p>
        </p:txBody>
      </p:sp>
    </p:spTree>
    <p:extLst>
      <p:ext uri="{BB962C8B-B14F-4D97-AF65-F5344CB8AC3E}">
        <p14:creationId xmlns:p14="http://schemas.microsoft.com/office/powerpoint/2010/main" val="326569584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0"/>
                <a:cs typeface="Arial"/>
              </a:rPr>
              <a:t>The beautiful thing in all this is that neither Gaius nor Demetrius’ job is more important.  As John says in verse 8, God has called both “so that we may work together for the truth.”</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463C382D-8A41-B944-8328-6C0B9D337535}" type="slidenum">
              <a:rPr lang="en-US"/>
              <a:pPr>
                <a:defRPr/>
              </a:pPr>
              <a:t>100</a:t>
            </a:fld>
            <a:endParaRPr lang="en-US"/>
          </a:p>
        </p:txBody>
      </p:sp>
    </p:spTree>
    <p:extLst>
      <p:ext uri="{BB962C8B-B14F-4D97-AF65-F5344CB8AC3E}">
        <p14:creationId xmlns:p14="http://schemas.microsoft.com/office/powerpoint/2010/main" val="373532487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102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NT Preaching (</a:t>
            </a:r>
            <a:r>
              <a:rPr lang="en-US" dirty="0" err="1">
                <a:latin typeface="Arial" charset="0"/>
                <a:ea typeface="ＭＳ Ｐゴシック" charset="0"/>
                <a:cs typeface="ＭＳ Ｐゴシック" charset="0"/>
              </a:rPr>
              <a:t>np</a:t>
            </a:r>
            <a:r>
              <a:rPr lang="en-US" dirty="0">
                <a:latin typeface="Arial" charset="0"/>
                <a:ea typeface="ＭＳ Ｐゴシック" charset="0"/>
                <a:cs typeface="ＭＳ Ｐゴシック" charset="0"/>
              </a:rPr>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pPr>
              <a:defRPr/>
            </a:pPr>
            <a:fld id="{463C382D-8A41-B944-8328-6C0B9D337535}" type="slidenum">
              <a:rPr lang="en-US"/>
              <a:pPr>
                <a:defRPr/>
              </a:pPr>
              <a:t>9</a:t>
            </a:fld>
            <a:endParaRPr lang="en-US"/>
          </a:p>
        </p:txBody>
      </p:sp>
    </p:spTree>
    <p:extLst>
      <p:ext uri="{BB962C8B-B14F-4D97-AF65-F5344CB8AC3E}">
        <p14:creationId xmlns:p14="http://schemas.microsoft.com/office/powerpoint/2010/main" val="6599653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5.xml"/><Relationship Id="rId4" Type="http://schemas.openxmlformats.org/officeDocument/2006/relationships/image" Target="../media/image3.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F3CC50A3-5854-5146-B2B8-F263E2261639}" type="slidenum">
              <a:rPr lang="en-US"/>
              <a:pPr>
                <a:defRPr/>
              </a:pPr>
              <a:t>‹#›</a:t>
            </a:fld>
            <a:endParaRPr lang="en-US"/>
          </a:p>
        </p:txBody>
      </p:sp>
    </p:spTree>
    <p:extLst>
      <p:ext uri="{BB962C8B-B14F-4D97-AF65-F5344CB8AC3E}">
        <p14:creationId xmlns:p14="http://schemas.microsoft.com/office/powerpoint/2010/main" val="2380880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407E53-C533-9C4F-B162-C2E81E7D1929}" type="slidenum">
              <a:rPr lang="en-US"/>
              <a:pPr>
                <a:defRPr/>
              </a:pPr>
              <a:t>‹#›</a:t>
            </a:fld>
            <a:endParaRPr lang="en-US"/>
          </a:p>
        </p:txBody>
      </p:sp>
    </p:spTree>
    <p:extLst>
      <p:ext uri="{BB962C8B-B14F-4D97-AF65-F5344CB8AC3E}">
        <p14:creationId xmlns:p14="http://schemas.microsoft.com/office/powerpoint/2010/main" val="22961388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7E011788-0001-1747-8AD5-4C48145F449F}" type="slidenum">
              <a:rPr lang="en-US"/>
              <a:pPr>
                <a:defRPr/>
              </a:pPr>
              <a:t>‹#›</a:t>
            </a:fld>
            <a:endParaRPr lang="en-US"/>
          </a:p>
        </p:txBody>
      </p:sp>
    </p:spTree>
    <p:extLst>
      <p:ext uri="{BB962C8B-B14F-4D97-AF65-F5344CB8AC3E}">
        <p14:creationId xmlns:p14="http://schemas.microsoft.com/office/powerpoint/2010/main" val="20520401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3970E252-7555-0447-99D3-6F647D10BC4A}" type="slidenum">
              <a:rPr lang="en-US"/>
              <a:pPr>
                <a:defRPr/>
              </a:pPr>
              <a:t>‹#›</a:t>
            </a:fld>
            <a:endParaRPr lang="en-US"/>
          </a:p>
        </p:txBody>
      </p:sp>
    </p:spTree>
    <p:extLst>
      <p:ext uri="{BB962C8B-B14F-4D97-AF65-F5344CB8AC3E}">
        <p14:creationId xmlns:p14="http://schemas.microsoft.com/office/powerpoint/2010/main" val="6423647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E1A3B072-99DB-9345-A301-50CD3900FD37}" type="slidenum">
              <a:rPr lang="en-US"/>
              <a:pPr>
                <a:defRPr/>
              </a:pPr>
              <a:t>‹#›</a:t>
            </a:fld>
            <a:endParaRPr lang="en-US"/>
          </a:p>
        </p:txBody>
      </p:sp>
    </p:spTree>
    <p:extLst>
      <p:ext uri="{BB962C8B-B14F-4D97-AF65-F5344CB8AC3E}">
        <p14:creationId xmlns:p14="http://schemas.microsoft.com/office/powerpoint/2010/main" val="306315804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6DC36029-F82F-C24A-A3C4-E1CBAF2BFB5F}" type="slidenum">
              <a:rPr lang="en-US"/>
              <a:pPr>
                <a:defRPr/>
              </a:pPr>
              <a:t>‹#›</a:t>
            </a:fld>
            <a:endParaRPr lang="en-US"/>
          </a:p>
        </p:txBody>
      </p:sp>
    </p:spTree>
    <p:extLst>
      <p:ext uri="{BB962C8B-B14F-4D97-AF65-F5344CB8AC3E}">
        <p14:creationId xmlns:p14="http://schemas.microsoft.com/office/powerpoint/2010/main" val="39952974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0763639E-8CC2-4A43-B320-2E7D973A6B13}" type="slidenum">
              <a:rPr lang="en-US"/>
              <a:pPr>
                <a:defRPr/>
              </a:pPr>
              <a:t>‹#›</a:t>
            </a:fld>
            <a:endParaRPr lang="en-US"/>
          </a:p>
        </p:txBody>
      </p:sp>
    </p:spTree>
    <p:extLst>
      <p:ext uri="{BB962C8B-B14F-4D97-AF65-F5344CB8AC3E}">
        <p14:creationId xmlns:p14="http://schemas.microsoft.com/office/powerpoint/2010/main" val="164624804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0CD3DD0C-162F-EF4E-B10A-51FB0A04B26A}" type="slidenum">
              <a:rPr lang="en-US"/>
              <a:pPr>
                <a:defRPr/>
              </a:pPr>
              <a:t>‹#›</a:t>
            </a:fld>
            <a:endParaRPr lang="en-US"/>
          </a:p>
        </p:txBody>
      </p:sp>
    </p:spTree>
    <p:extLst>
      <p:ext uri="{BB962C8B-B14F-4D97-AF65-F5344CB8AC3E}">
        <p14:creationId xmlns:p14="http://schemas.microsoft.com/office/powerpoint/2010/main" val="24456586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370480FE-4283-1343-AAC4-F7E2772D3293}" type="slidenum">
              <a:rPr lang="en-US"/>
              <a:pPr>
                <a:defRPr/>
              </a:pPr>
              <a:t>‹#›</a:t>
            </a:fld>
            <a:endParaRPr lang="en-US"/>
          </a:p>
        </p:txBody>
      </p:sp>
    </p:spTree>
    <p:extLst>
      <p:ext uri="{BB962C8B-B14F-4D97-AF65-F5344CB8AC3E}">
        <p14:creationId xmlns:p14="http://schemas.microsoft.com/office/powerpoint/2010/main" val="3563040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AC68C0A7-5312-DE46-A8AA-CBE9B3EACF59}" type="slidenum">
              <a:rPr lang="en-US"/>
              <a:pPr>
                <a:defRPr/>
              </a:pPr>
              <a:t>‹#›</a:t>
            </a:fld>
            <a:endParaRPr lang="en-US"/>
          </a:p>
        </p:txBody>
      </p:sp>
    </p:spTree>
    <p:extLst>
      <p:ext uri="{BB962C8B-B14F-4D97-AF65-F5344CB8AC3E}">
        <p14:creationId xmlns:p14="http://schemas.microsoft.com/office/powerpoint/2010/main" val="311347266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C3BC545D-ADAC-854A-8813-8CEE78859CC5}" type="slidenum">
              <a:rPr lang="en-US"/>
              <a:pPr>
                <a:defRPr/>
              </a:pPr>
              <a:t>‹#›</a:t>
            </a:fld>
            <a:endParaRPr lang="en-US"/>
          </a:p>
        </p:txBody>
      </p:sp>
    </p:spTree>
    <p:extLst>
      <p:ext uri="{BB962C8B-B14F-4D97-AF65-F5344CB8AC3E}">
        <p14:creationId xmlns:p14="http://schemas.microsoft.com/office/powerpoint/2010/main" val="14816125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vl1pPr>
          </a:lstStyle>
          <a:p>
            <a:pPr>
              <a:defRPr/>
            </a:pPr>
            <a:fld id="{3BBCE1DC-1D9D-E14F-AC98-7670BFF4BBD9}" type="slidenum">
              <a:rPr lang="en-US"/>
              <a:pPr>
                <a:defRPr/>
              </a:pPr>
              <a:t>‹#›</a:t>
            </a:fld>
            <a:endParaRPr lang="en-US"/>
          </a:p>
        </p:txBody>
      </p:sp>
    </p:spTree>
    <p:extLst>
      <p:ext uri="{BB962C8B-B14F-4D97-AF65-F5344CB8AC3E}">
        <p14:creationId xmlns:p14="http://schemas.microsoft.com/office/powerpoint/2010/main" val="1726743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BB3F05-B50A-7545-8430-E3B0393196C7}" type="slidenum">
              <a:rPr lang="en-US"/>
              <a:pPr>
                <a:defRPr/>
              </a:pPr>
              <a:t>‹#›</a:t>
            </a:fld>
            <a:endParaRPr lang="en-US"/>
          </a:p>
        </p:txBody>
      </p:sp>
    </p:spTree>
    <p:extLst>
      <p:ext uri="{BB962C8B-B14F-4D97-AF65-F5344CB8AC3E}">
        <p14:creationId xmlns:p14="http://schemas.microsoft.com/office/powerpoint/2010/main" val="142324928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vl1pPr>
          </a:lstStyle>
          <a:p>
            <a:pPr>
              <a:defRPr/>
            </a:pPr>
            <a:fld id="{D0A6E85F-ABEF-7741-BE86-C1CC4F11225B}" type="slidenum">
              <a:rPr lang="en-US"/>
              <a:pPr>
                <a:defRPr/>
              </a:pPr>
              <a:t>‹#›</a:t>
            </a:fld>
            <a:endParaRPr lang="en-US"/>
          </a:p>
        </p:txBody>
      </p:sp>
    </p:spTree>
    <p:extLst>
      <p:ext uri="{BB962C8B-B14F-4D97-AF65-F5344CB8AC3E}">
        <p14:creationId xmlns:p14="http://schemas.microsoft.com/office/powerpoint/2010/main" val="32221829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vl1pPr>
          </a:lstStyle>
          <a:p>
            <a:pPr>
              <a:defRPr/>
            </a:pPr>
            <a:fld id="{AA346A0F-D8EB-0E48-905D-F4E41542F7DF}" type="slidenum">
              <a:rPr lang="en-US"/>
              <a:pPr>
                <a:defRPr/>
              </a:pPr>
              <a:t>‹#›</a:t>
            </a:fld>
            <a:endParaRPr lang="en-US"/>
          </a:p>
        </p:txBody>
      </p:sp>
    </p:spTree>
    <p:extLst>
      <p:ext uri="{BB962C8B-B14F-4D97-AF65-F5344CB8AC3E}">
        <p14:creationId xmlns:p14="http://schemas.microsoft.com/office/powerpoint/2010/main" val="258806356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5DC72BD3-7B7F-C94D-B36E-BCE31D2784C3}" type="slidenum">
              <a:rPr lang="en-US"/>
              <a:pPr>
                <a:defRPr/>
              </a:pPr>
              <a:t>‹#›</a:t>
            </a:fld>
            <a:endParaRPr lang="en-US"/>
          </a:p>
        </p:txBody>
      </p:sp>
    </p:spTree>
    <p:extLst>
      <p:ext uri="{BB962C8B-B14F-4D97-AF65-F5344CB8AC3E}">
        <p14:creationId xmlns:p14="http://schemas.microsoft.com/office/powerpoint/2010/main" val="35742435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F60A4467-20A0-3A42-874F-06BE32D1C123}" type="slidenum">
              <a:rPr lang="en-US"/>
              <a:pPr>
                <a:defRPr/>
              </a:pPr>
              <a:t>‹#›</a:t>
            </a:fld>
            <a:endParaRPr lang="en-US"/>
          </a:p>
        </p:txBody>
      </p:sp>
    </p:spTree>
    <p:extLst>
      <p:ext uri="{BB962C8B-B14F-4D97-AF65-F5344CB8AC3E}">
        <p14:creationId xmlns:p14="http://schemas.microsoft.com/office/powerpoint/2010/main" val="342693758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FF7673C4-D5DF-894A-B15F-D68FB9A275E9}" type="slidenum">
              <a:rPr lang="en-US"/>
              <a:pPr>
                <a:defRPr/>
              </a:pPr>
              <a:t>‹#›</a:t>
            </a:fld>
            <a:endParaRPr lang="en-US"/>
          </a:p>
        </p:txBody>
      </p:sp>
    </p:spTree>
    <p:extLst>
      <p:ext uri="{BB962C8B-B14F-4D97-AF65-F5344CB8AC3E}">
        <p14:creationId xmlns:p14="http://schemas.microsoft.com/office/powerpoint/2010/main" val="8989072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924BFCB7-D164-5E42-81CC-DFC0FD627E34}" type="slidenum">
              <a:rPr lang="en-US"/>
              <a:pPr>
                <a:defRPr/>
              </a:pPr>
              <a:t>‹#›</a:t>
            </a:fld>
            <a:endParaRPr lang="en-US"/>
          </a:p>
        </p:txBody>
      </p:sp>
    </p:spTree>
    <p:extLst>
      <p:ext uri="{BB962C8B-B14F-4D97-AF65-F5344CB8AC3E}">
        <p14:creationId xmlns:p14="http://schemas.microsoft.com/office/powerpoint/2010/main" val="7237753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8864FEF8-93B9-794A-800D-41BD6B09B8EE}" type="slidenum">
              <a:rPr lang="en-US"/>
              <a:pPr>
                <a:defRPr/>
              </a:pPr>
              <a:t>‹#›</a:t>
            </a:fld>
            <a:endParaRPr lang="en-US"/>
          </a:p>
        </p:txBody>
      </p:sp>
    </p:spTree>
    <p:extLst>
      <p:ext uri="{BB962C8B-B14F-4D97-AF65-F5344CB8AC3E}">
        <p14:creationId xmlns:p14="http://schemas.microsoft.com/office/powerpoint/2010/main" val="13415435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8760DF2E-9C65-034C-AF94-6875DEAB8C14}" type="slidenum">
              <a:rPr lang="en-US"/>
              <a:pPr>
                <a:defRPr/>
              </a:pPr>
              <a:t>‹#›</a:t>
            </a:fld>
            <a:endParaRPr lang="en-US"/>
          </a:p>
        </p:txBody>
      </p:sp>
    </p:spTree>
    <p:extLst>
      <p:ext uri="{BB962C8B-B14F-4D97-AF65-F5344CB8AC3E}">
        <p14:creationId xmlns:p14="http://schemas.microsoft.com/office/powerpoint/2010/main" val="192701871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B656A46B-8C82-624C-A924-F7B6AAE402B9}" type="slidenum">
              <a:rPr lang="en-US"/>
              <a:pPr>
                <a:defRPr/>
              </a:pPr>
              <a:t>‹#›</a:t>
            </a:fld>
            <a:endParaRPr lang="en-US"/>
          </a:p>
        </p:txBody>
      </p:sp>
    </p:spTree>
    <p:extLst>
      <p:ext uri="{BB962C8B-B14F-4D97-AF65-F5344CB8AC3E}">
        <p14:creationId xmlns:p14="http://schemas.microsoft.com/office/powerpoint/2010/main" val="285239251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95011D38-FCF0-F140-BED5-B51811E55120}" type="slidenum">
              <a:rPr lang="en-US"/>
              <a:pPr>
                <a:defRPr/>
              </a:pPr>
              <a:t>‹#›</a:t>
            </a:fld>
            <a:endParaRPr lang="en-US"/>
          </a:p>
        </p:txBody>
      </p:sp>
    </p:spTree>
    <p:extLst>
      <p:ext uri="{BB962C8B-B14F-4D97-AF65-F5344CB8AC3E}">
        <p14:creationId xmlns:p14="http://schemas.microsoft.com/office/powerpoint/2010/main" val="1850962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15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156"/>
          <p:cNvSpPr>
            <a:spLocks noGrp="1" noChangeArrowheads="1"/>
          </p:cNvSpPr>
          <p:nvPr>
            <p:ph type="sldNum" sz="quarter" idx="12"/>
          </p:nvPr>
        </p:nvSpPr>
        <p:spPr/>
        <p:txBody>
          <a:bodyPr/>
          <a:lstStyle>
            <a:lvl1pPr>
              <a:spcBef>
                <a:spcPct val="20000"/>
              </a:spcBef>
              <a:defRPr/>
            </a:lvl1pPr>
          </a:lstStyle>
          <a:p>
            <a:pPr>
              <a:defRPr/>
            </a:pPr>
            <a:fld id="{E8E4E4A5-D324-CC44-BD3C-0DA224E1B523}" type="slidenum">
              <a:rPr lang="en-US"/>
              <a:pPr>
                <a:defRPr/>
              </a:pPr>
              <a:t>‹#›</a:t>
            </a:fld>
            <a:endParaRPr lang="en-US"/>
          </a:p>
        </p:txBody>
      </p:sp>
    </p:spTree>
    <p:extLst>
      <p:ext uri="{BB962C8B-B14F-4D97-AF65-F5344CB8AC3E}">
        <p14:creationId xmlns:p14="http://schemas.microsoft.com/office/powerpoint/2010/main" val="2222540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23D933D2-3879-7C4E-8ADB-377C92813F4F}" type="slidenum">
              <a:rPr lang="en-US"/>
              <a:pPr>
                <a:defRPr/>
              </a:pPr>
              <a:t>‹#›</a:t>
            </a:fld>
            <a:endParaRPr lang="en-US"/>
          </a:p>
        </p:txBody>
      </p:sp>
    </p:spTree>
    <p:extLst>
      <p:ext uri="{BB962C8B-B14F-4D97-AF65-F5344CB8AC3E}">
        <p14:creationId xmlns:p14="http://schemas.microsoft.com/office/powerpoint/2010/main" val="257583700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BC5E0B65-D1D3-C446-9AEB-B5251569EF45}" type="slidenum">
              <a:rPr lang="en-US"/>
              <a:pPr>
                <a:defRPr/>
              </a:pPr>
              <a:t>‹#›</a:t>
            </a:fld>
            <a:endParaRPr lang="en-US"/>
          </a:p>
        </p:txBody>
      </p:sp>
    </p:spTree>
    <p:extLst>
      <p:ext uri="{BB962C8B-B14F-4D97-AF65-F5344CB8AC3E}">
        <p14:creationId xmlns:p14="http://schemas.microsoft.com/office/powerpoint/2010/main" val="38294416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11A58793-96EA-E447-82E8-109A4AB91802}" type="slidenum">
              <a:rPr lang="en-US"/>
              <a:pPr>
                <a:defRPr/>
              </a:pPr>
              <a:t>‹#›</a:t>
            </a:fld>
            <a:endParaRPr lang="en-US"/>
          </a:p>
        </p:txBody>
      </p:sp>
    </p:spTree>
    <p:extLst>
      <p:ext uri="{BB962C8B-B14F-4D97-AF65-F5344CB8AC3E}">
        <p14:creationId xmlns:p14="http://schemas.microsoft.com/office/powerpoint/2010/main" val="104056737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E28A771C-091B-1C40-B749-F5DED20116B4}" type="slidenum">
              <a:rPr lang="en-US"/>
              <a:pPr>
                <a:defRPr/>
              </a:pPr>
              <a:t>‹#›</a:t>
            </a:fld>
            <a:endParaRPr lang="en-US"/>
          </a:p>
        </p:txBody>
      </p:sp>
    </p:spTree>
    <p:extLst>
      <p:ext uri="{BB962C8B-B14F-4D97-AF65-F5344CB8AC3E}">
        <p14:creationId xmlns:p14="http://schemas.microsoft.com/office/powerpoint/2010/main" val="169636815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406E0F66-54FD-3044-8B40-4AABEA5D07D1}" type="slidenum">
              <a:rPr lang="en-US"/>
              <a:pPr>
                <a:defRPr/>
              </a:pPr>
              <a:t>‹#›</a:t>
            </a:fld>
            <a:endParaRPr lang="en-US"/>
          </a:p>
        </p:txBody>
      </p:sp>
    </p:spTree>
    <p:extLst>
      <p:ext uri="{BB962C8B-B14F-4D97-AF65-F5344CB8AC3E}">
        <p14:creationId xmlns:p14="http://schemas.microsoft.com/office/powerpoint/2010/main" val="382294117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623AF500-715F-2248-AEF4-2BDE085212CC}" type="slidenum">
              <a:rPr lang="en-US"/>
              <a:pPr>
                <a:defRPr/>
              </a:pPr>
              <a:t>‹#›</a:t>
            </a:fld>
            <a:endParaRPr lang="en-US"/>
          </a:p>
        </p:txBody>
      </p:sp>
    </p:spTree>
    <p:extLst>
      <p:ext uri="{BB962C8B-B14F-4D97-AF65-F5344CB8AC3E}">
        <p14:creationId xmlns:p14="http://schemas.microsoft.com/office/powerpoint/2010/main" val="130392657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D5F99684-1E01-E446-9897-3F26D187E144}" type="slidenum">
              <a:rPr lang="en-US"/>
              <a:pPr>
                <a:defRPr/>
              </a:pPr>
              <a:t>‹#›</a:t>
            </a:fld>
            <a:endParaRPr lang="en-US"/>
          </a:p>
        </p:txBody>
      </p:sp>
    </p:spTree>
    <p:extLst>
      <p:ext uri="{BB962C8B-B14F-4D97-AF65-F5344CB8AC3E}">
        <p14:creationId xmlns:p14="http://schemas.microsoft.com/office/powerpoint/2010/main" val="24825578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8508EBC3-04DA-3347-991D-BEF04B2E0A45}" type="slidenum">
              <a:rPr lang="en-US"/>
              <a:pPr>
                <a:defRPr/>
              </a:pPr>
              <a:t>‹#›</a:t>
            </a:fld>
            <a:endParaRPr lang="en-US"/>
          </a:p>
        </p:txBody>
      </p:sp>
    </p:spTree>
    <p:extLst>
      <p:ext uri="{BB962C8B-B14F-4D97-AF65-F5344CB8AC3E}">
        <p14:creationId xmlns:p14="http://schemas.microsoft.com/office/powerpoint/2010/main" val="181481224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C63AAB-94B3-9D4E-9DC5-9F54C8B06D9D}" type="slidenum">
              <a:rPr lang="en-US"/>
              <a:pPr>
                <a:defRPr/>
              </a:pPr>
              <a:t>‹#›</a:t>
            </a:fld>
            <a:endParaRPr lang="en-US"/>
          </a:p>
        </p:txBody>
      </p:sp>
    </p:spTree>
    <p:extLst>
      <p:ext uri="{BB962C8B-B14F-4D97-AF65-F5344CB8AC3E}">
        <p14:creationId xmlns:p14="http://schemas.microsoft.com/office/powerpoint/2010/main" val="147448299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A684EB-A4B9-8742-9E47-16BAB69635EA}" type="slidenum">
              <a:rPr lang="en-US"/>
              <a:pPr>
                <a:defRPr/>
              </a:pPr>
              <a:t>‹#›</a:t>
            </a:fld>
            <a:endParaRPr lang="en-US"/>
          </a:p>
        </p:txBody>
      </p:sp>
    </p:spTree>
    <p:extLst>
      <p:ext uri="{BB962C8B-B14F-4D97-AF65-F5344CB8AC3E}">
        <p14:creationId xmlns:p14="http://schemas.microsoft.com/office/powerpoint/2010/main" val="30610745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081C91AA-56E0-0C4B-AFA2-3A639FC20EDC}"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953425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F336555-9055-A247-B38E-62F10818C362}" type="slidenum">
              <a:rPr lang="en-US"/>
              <a:pPr>
                <a:defRPr/>
              </a:pPr>
              <a:t>‹#›</a:t>
            </a:fld>
            <a:endParaRPr lang="en-US"/>
          </a:p>
        </p:txBody>
      </p:sp>
    </p:spTree>
    <p:extLst>
      <p:ext uri="{BB962C8B-B14F-4D97-AF65-F5344CB8AC3E}">
        <p14:creationId xmlns:p14="http://schemas.microsoft.com/office/powerpoint/2010/main" val="191782998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52C7ECB-04FD-E746-BC7C-E0D7DD408F80}" type="slidenum">
              <a:rPr lang="en-US"/>
              <a:pPr>
                <a:defRPr/>
              </a:pPr>
              <a:t>‹#›</a:t>
            </a:fld>
            <a:endParaRPr lang="en-US"/>
          </a:p>
        </p:txBody>
      </p:sp>
    </p:spTree>
    <p:extLst>
      <p:ext uri="{BB962C8B-B14F-4D97-AF65-F5344CB8AC3E}">
        <p14:creationId xmlns:p14="http://schemas.microsoft.com/office/powerpoint/2010/main" val="933154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DA8DA8E-3B6F-6E4B-8050-8F35A157E800}" type="slidenum">
              <a:rPr lang="en-US"/>
              <a:pPr>
                <a:defRPr/>
              </a:pPr>
              <a:t>‹#›</a:t>
            </a:fld>
            <a:endParaRPr lang="en-US"/>
          </a:p>
        </p:txBody>
      </p:sp>
    </p:spTree>
    <p:extLst>
      <p:ext uri="{BB962C8B-B14F-4D97-AF65-F5344CB8AC3E}">
        <p14:creationId xmlns:p14="http://schemas.microsoft.com/office/powerpoint/2010/main" val="194717985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84BFC2B-F3A4-9E48-BBFF-7E3023FD40DB}" type="slidenum">
              <a:rPr lang="en-US"/>
              <a:pPr>
                <a:defRPr/>
              </a:pPr>
              <a:t>‹#›</a:t>
            </a:fld>
            <a:endParaRPr lang="en-US"/>
          </a:p>
        </p:txBody>
      </p:sp>
    </p:spTree>
    <p:extLst>
      <p:ext uri="{BB962C8B-B14F-4D97-AF65-F5344CB8AC3E}">
        <p14:creationId xmlns:p14="http://schemas.microsoft.com/office/powerpoint/2010/main" val="132798038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7AEF30-A4AD-A046-AD01-7CB633052628}" type="slidenum">
              <a:rPr lang="en-US"/>
              <a:pPr>
                <a:defRPr/>
              </a:pPr>
              <a:t>‹#›</a:t>
            </a:fld>
            <a:endParaRPr lang="en-US"/>
          </a:p>
        </p:txBody>
      </p:sp>
    </p:spTree>
    <p:extLst>
      <p:ext uri="{BB962C8B-B14F-4D97-AF65-F5344CB8AC3E}">
        <p14:creationId xmlns:p14="http://schemas.microsoft.com/office/powerpoint/2010/main" val="334946660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A7F63A-AEDD-8242-8F03-1BC49D0FBA7B}" type="slidenum">
              <a:rPr lang="en-US"/>
              <a:pPr>
                <a:defRPr/>
              </a:pPr>
              <a:t>‹#›</a:t>
            </a:fld>
            <a:endParaRPr lang="en-US"/>
          </a:p>
        </p:txBody>
      </p:sp>
    </p:spTree>
    <p:extLst>
      <p:ext uri="{BB962C8B-B14F-4D97-AF65-F5344CB8AC3E}">
        <p14:creationId xmlns:p14="http://schemas.microsoft.com/office/powerpoint/2010/main" val="125705530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BDB339-CD3B-BF4A-8CEE-6D042DCFEC76}" type="slidenum">
              <a:rPr lang="en-US"/>
              <a:pPr>
                <a:defRPr/>
              </a:pPr>
              <a:t>‹#›</a:t>
            </a:fld>
            <a:endParaRPr lang="en-US"/>
          </a:p>
        </p:txBody>
      </p:sp>
    </p:spTree>
    <p:extLst>
      <p:ext uri="{BB962C8B-B14F-4D97-AF65-F5344CB8AC3E}">
        <p14:creationId xmlns:p14="http://schemas.microsoft.com/office/powerpoint/2010/main" val="10902969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76160F-92D8-C24F-92C6-7D3819C6419E}" type="slidenum">
              <a:rPr lang="en-US"/>
              <a:pPr>
                <a:defRPr/>
              </a:pPr>
              <a:t>‹#›</a:t>
            </a:fld>
            <a:endParaRPr lang="en-US"/>
          </a:p>
        </p:txBody>
      </p:sp>
    </p:spTree>
    <p:extLst>
      <p:ext uri="{BB962C8B-B14F-4D97-AF65-F5344CB8AC3E}">
        <p14:creationId xmlns:p14="http://schemas.microsoft.com/office/powerpoint/2010/main" val="166243915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1EA06D6-6B87-4D46-B9CC-AEA74BA95A3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586140827"/>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3C79A5-DE53-1149-A9E6-D2713884ADDB}"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32694109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AEE9B3CE-B01F-C54C-8351-7889F7A8DB7C}" type="slidenum">
              <a:rPr lang="en-US"/>
              <a:pPr>
                <a:defRPr/>
              </a:pPr>
              <a:t>‹#›</a:t>
            </a:fld>
            <a:endParaRPr lang="en-US"/>
          </a:p>
        </p:txBody>
      </p:sp>
    </p:spTree>
    <p:extLst>
      <p:ext uri="{BB962C8B-B14F-4D97-AF65-F5344CB8AC3E}">
        <p14:creationId xmlns:p14="http://schemas.microsoft.com/office/powerpoint/2010/main" val="77708886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49A7EAB-011F-954C-87B8-4DAEA222CE7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99809443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379D9CD-6353-C74D-9ACA-B03F751583F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052170814"/>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04FF8B9D-39E2-1746-BB72-359D4F27549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068726832"/>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EC525F80-B2E6-0141-AD0D-504ECA96453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801301449"/>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4AF827A-71A9-0948-9EE8-8C2F5C09547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538528153"/>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907F5C4-A7A7-5348-96E4-ED6A5FF2B900}"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382932365"/>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46BBC65-1E49-7F4A-AD01-7128C3101DB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620092052"/>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8C6013-CC56-1641-A880-E7061668D20F}"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53687116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6B99D5-944C-F046-A085-66C0FD9D72E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194384142"/>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069434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434D7028-DB52-B549-BDAF-8B40BD3B61BD}" type="slidenum">
              <a:rPr lang="en-US"/>
              <a:pPr>
                <a:defRPr/>
              </a:pPr>
              <a:t>‹#›</a:t>
            </a:fld>
            <a:endParaRPr lang="en-US"/>
          </a:p>
        </p:txBody>
      </p:sp>
    </p:spTree>
    <p:extLst>
      <p:ext uri="{BB962C8B-B14F-4D97-AF65-F5344CB8AC3E}">
        <p14:creationId xmlns:p14="http://schemas.microsoft.com/office/powerpoint/2010/main" val="362480948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8600335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3108923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805692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9268879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6556681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6413075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6141508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5551292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2000617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06227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30BAA8A2-70A3-9240-9258-574D4B719250}" type="slidenum">
              <a:rPr lang="en-US"/>
              <a:pPr>
                <a:defRPr/>
              </a:pPr>
              <a:t>‹#›</a:t>
            </a:fld>
            <a:endParaRPr lang="en-US"/>
          </a:p>
        </p:txBody>
      </p:sp>
    </p:spTree>
    <p:extLst>
      <p:ext uri="{BB962C8B-B14F-4D97-AF65-F5344CB8AC3E}">
        <p14:creationId xmlns:p14="http://schemas.microsoft.com/office/powerpoint/2010/main" val="113477385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8D361DC-EC87-B949-946C-0E6568EEC020}" type="slidenum">
              <a:rPr lang="en-US"/>
              <a:pPr>
                <a:defRPr/>
              </a:pPr>
              <a:t>‹#›</a:t>
            </a:fld>
            <a:endParaRPr lang="en-US"/>
          </a:p>
        </p:txBody>
      </p:sp>
    </p:spTree>
    <p:extLst>
      <p:ext uri="{BB962C8B-B14F-4D97-AF65-F5344CB8AC3E}">
        <p14:creationId xmlns:p14="http://schemas.microsoft.com/office/powerpoint/2010/main" val="234562990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36CF214-0029-5145-B7D9-1AD3DE546FC3}" type="slidenum">
              <a:rPr lang="en-US"/>
              <a:pPr>
                <a:defRPr/>
              </a:pPr>
              <a:t>‹#›</a:t>
            </a:fld>
            <a:endParaRPr lang="en-US"/>
          </a:p>
        </p:txBody>
      </p:sp>
    </p:spTree>
    <p:extLst>
      <p:ext uri="{BB962C8B-B14F-4D97-AF65-F5344CB8AC3E}">
        <p14:creationId xmlns:p14="http://schemas.microsoft.com/office/powerpoint/2010/main" val="397740366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EF8BAD1-C988-AF45-90DA-FEDA1C9782AF}" type="slidenum">
              <a:rPr lang="en-US"/>
              <a:pPr>
                <a:defRPr/>
              </a:pPr>
              <a:t>‹#›</a:t>
            </a:fld>
            <a:endParaRPr lang="en-US"/>
          </a:p>
        </p:txBody>
      </p:sp>
    </p:spTree>
    <p:extLst>
      <p:ext uri="{BB962C8B-B14F-4D97-AF65-F5344CB8AC3E}">
        <p14:creationId xmlns:p14="http://schemas.microsoft.com/office/powerpoint/2010/main" val="137089329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936A6B5-5683-A348-8287-BDE0B5F760F4}" type="slidenum">
              <a:rPr lang="en-US"/>
              <a:pPr>
                <a:defRPr/>
              </a:pPr>
              <a:t>‹#›</a:t>
            </a:fld>
            <a:endParaRPr lang="en-US"/>
          </a:p>
        </p:txBody>
      </p:sp>
    </p:spTree>
    <p:extLst>
      <p:ext uri="{BB962C8B-B14F-4D97-AF65-F5344CB8AC3E}">
        <p14:creationId xmlns:p14="http://schemas.microsoft.com/office/powerpoint/2010/main" val="133270758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B32643E-F11D-2746-BFF5-8FBD58D4FC5B}" type="slidenum">
              <a:rPr lang="en-US"/>
              <a:pPr>
                <a:defRPr/>
              </a:pPr>
              <a:t>‹#›</a:t>
            </a:fld>
            <a:endParaRPr lang="en-US"/>
          </a:p>
        </p:txBody>
      </p:sp>
    </p:spTree>
    <p:extLst>
      <p:ext uri="{BB962C8B-B14F-4D97-AF65-F5344CB8AC3E}">
        <p14:creationId xmlns:p14="http://schemas.microsoft.com/office/powerpoint/2010/main" val="15520235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DAFBB99-11F7-C74C-B5CB-A38110C4EF56}" type="slidenum">
              <a:rPr lang="en-US"/>
              <a:pPr>
                <a:defRPr/>
              </a:pPr>
              <a:t>‹#›</a:t>
            </a:fld>
            <a:endParaRPr lang="en-US"/>
          </a:p>
        </p:txBody>
      </p:sp>
    </p:spTree>
    <p:extLst>
      <p:ext uri="{BB962C8B-B14F-4D97-AF65-F5344CB8AC3E}">
        <p14:creationId xmlns:p14="http://schemas.microsoft.com/office/powerpoint/2010/main" val="157944390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416B12-381F-574C-8C8E-19D5E222D5BE}" type="slidenum">
              <a:rPr lang="en-US"/>
              <a:pPr>
                <a:defRPr/>
              </a:pPr>
              <a:t>‹#›</a:t>
            </a:fld>
            <a:endParaRPr lang="en-US"/>
          </a:p>
        </p:txBody>
      </p:sp>
    </p:spTree>
    <p:extLst>
      <p:ext uri="{BB962C8B-B14F-4D97-AF65-F5344CB8AC3E}">
        <p14:creationId xmlns:p14="http://schemas.microsoft.com/office/powerpoint/2010/main" val="403547685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6A72C84-35EC-6144-877F-DC9301F7843E}" type="slidenum">
              <a:rPr lang="en-US"/>
              <a:pPr>
                <a:defRPr/>
              </a:pPr>
              <a:t>‹#›</a:t>
            </a:fld>
            <a:endParaRPr lang="en-US"/>
          </a:p>
        </p:txBody>
      </p:sp>
    </p:spTree>
    <p:extLst>
      <p:ext uri="{BB962C8B-B14F-4D97-AF65-F5344CB8AC3E}">
        <p14:creationId xmlns:p14="http://schemas.microsoft.com/office/powerpoint/2010/main" val="19121556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EC94394-CAEA-8349-8AC5-F7BF3922E97C}" type="slidenum">
              <a:rPr lang="en-US"/>
              <a:pPr>
                <a:defRPr/>
              </a:pPr>
              <a:t>‹#›</a:t>
            </a:fld>
            <a:endParaRPr lang="en-US"/>
          </a:p>
        </p:txBody>
      </p:sp>
    </p:spTree>
    <p:extLst>
      <p:ext uri="{BB962C8B-B14F-4D97-AF65-F5344CB8AC3E}">
        <p14:creationId xmlns:p14="http://schemas.microsoft.com/office/powerpoint/2010/main" val="330486264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76C61F8-41F0-9546-B645-64E4266A324C}" type="slidenum">
              <a:rPr lang="en-US"/>
              <a:pPr>
                <a:defRPr/>
              </a:pPr>
              <a:t>‹#›</a:t>
            </a:fld>
            <a:endParaRPr lang="en-US"/>
          </a:p>
        </p:txBody>
      </p:sp>
    </p:spTree>
    <p:extLst>
      <p:ext uri="{BB962C8B-B14F-4D97-AF65-F5344CB8AC3E}">
        <p14:creationId xmlns:p14="http://schemas.microsoft.com/office/powerpoint/2010/main" val="2685428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204BBE45-021B-F149-BC53-0CC9F3EF5C5C}" type="slidenum">
              <a:rPr lang="en-US"/>
              <a:pPr>
                <a:defRPr/>
              </a:pPr>
              <a:t>‹#›</a:t>
            </a:fld>
            <a:endParaRPr lang="en-US"/>
          </a:p>
        </p:txBody>
      </p:sp>
    </p:spTree>
    <p:extLst>
      <p:ext uri="{BB962C8B-B14F-4D97-AF65-F5344CB8AC3E}">
        <p14:creationId xmlns:p14="http://schemas.microsoft.com/office/powerpoint/2010/main" val="5286134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49B9AA7-15FC-E94A-AAA4-8CFAF6977AE3}" type="slidenum">
              <a:rPr lang="en-US"/>
              <a:pPr>
                <a:defRPr/>
              </a:pPr>
              <a:t>‹#›</a:t>
            </a:fld>
            <a:endParaRPr lang="en-US"/>
          </a:p>
        </p:txBody>
      </p:sp>
    </p:spTree>
    <p:extLst>
      <p:ext uri="{BB962C8B-B14F-4D97-AF65-F5344CB8AC3E}">
        <p14:creationId xmlns:p14="http://schemas.microsoft.com/office/powerpoint/2010/main" val="108492237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714162A-6733-EA46-80A5-F047D30DCDAE}" type="slidenum">
              <a:rPr lang="en-US"/>
              <a:pPr>
                <a:defRPr/>
              </a:pPr>
              <a:t>‹#›</a:t>
            </a:fld>
            <a:endParaRPr lang="en-US"/>
          </a:p>
        </p:txBody>
      </p:sp>
    </p:spTree>
    <p:extLst>
      <p:ext uri="{BB962C8B-B14F-4D97-AF65-F5344CB8AC3E}">
        <p14:creationId xmlns:p14="http://schemas.microsoft.com/office/powerpoint/2010/main" val="155093395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10 w 1722"/>
                <a:gd name="T1" fmla="*/ 33 h 66"/>
                <a:gd name="T2" fmla="*/ 1610 w 1722"/>
                <a:gd name="T3" fmla="*/ 33 h 66"/>
                <a:gd name="T4" fmla="*/ 0 w 1722"/>
                <a:gd name="T5" fmla="*/ 0 h 66"/>
                <a:gd name="T6" fmla="*/ 0 w 1722"/>
                <a:gd name="T7" fmla="*/ 33 h 66"/>
                <a:gd name="T8" fmla="*/ 1610 w 1722"/>
                <a:gd name="T9" fmla="*/ 33 h 66"/>
                <a:gd name="T10" fmla="*/ 161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19 w 975"/>
                <a:gd name="T1" fmla="*/ 48 h 101"/>
                <a:gd name="T2" fmla="*/ 919 w 975"/>
                <a:gd name="T3" fmla="*/ 0 h 101"/>
                <a:gd name="T4" fmla="*/ 0 w 975"/>
                <a:gd name="T5" fmla="*/ 24 h 101"/>
                <a:gd name="T6" fmla="*/ 0 w 975"/>
                <a:gd name="T7" fmla="*/ 101 h 101"/>
                <a:gd name="T8" fmla="*/ 919 w 975"/>
                <a:gd name="T9" fmla="*/ 48 h 101"/>
                <a:gd name="T10" fmla="*/ 91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11" name="Freeform 9"/>
            <p:cNvSpPr>
              <a:spLocks/>
            </p:cNvSpPr>
            <p:nvPr/>
          </p:nvSpPr>
          <p:spPr bwMode="hidden">
            <a:xfrm>
              <a:off x="3619" y="3815"/>
              <a:ext cx="2139" cy="198"/>
            </a:xfrm>
            <a:custGeom>
              <a:avLst/>
              <a:gdLst>
                <a:gd name="T0" fmla="*/ 2029 w 2141"/>
                <a:gd name="T1" fmla="*/ 0 h 198"/>
                <a:gd name="T2" fmla="*/ 0 w 2141"/>
                <a:gd name="T3" fmla="*/ 156 h 198"/>
                <a:gd name="T4" fmla="*/ 0 w 2141"/>
                <a:gd name="T5" fmla="*/ 198 h 198"/>
                <a:gd name="T6" fmla="*/ 2029 w 2141"/>
                <a:gd name="T7" fmla="*/ 0 h 198"/>
                <a:gd name="T8" fmla="*/ 202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041 w 2517"/>
                <a:gd name="T1" fmla="*/ 276 h 276"/>
                <a:gd name="T2" fmla="*/ 2349 w 2517"/>
                <a:gd name="T3" fmla="*/ 204 h 276"/>
                <a:gd name="T4" fmla="*/ 2093 w 2517"/>
                <a:gd name="T5" fmla="*/ 0 h 276"/>
                <a:gd name="T6" fmla="*/ 0 w 2517"/>
                <a:gd name="T7" fmla="*/ 276 h 276"/>
                <a:gd name="T8" fmla="*/ 2041 w 2517"/>
                <a:gd name="T9" fmla="*/ 276 h 276"/>
                <a:gd name="T10" fmla="*/ 204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673 w 729"/>
                <a:gd name="T1" fmla="*/ 240 h 240"/>
                <a:gd name="T2" fmla="*/ 0 w 729"/>
                <a:gd name="T3" fmla="*/ 0 h 240"/>
                <a:gd name="T4" fmla="*/ 0 w 729"/>
                <a:gd name="T5" fmla="*/ 6 h 240"/>
                <a:gd name="T6" fmla="*/ 673 w 729"/>
                <a:gd name="T7" fmla="*/ 240 h 240"/>
                <a:gd name="T8" fmla="*/ 67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673 w 729"/>
                <a:gd name="T1" fmla="*/ 318 h 318"/>
                <a:gd name="T2" fmla="*/ 673 w 729"/>
                <a:gd name="T3" fmla="*/ 312 h 318"/>
                <a:gd name="T4" fmla="*/ 0 w 729"/>
                <a:gd name="T5" fmla="*/ 0 h 318"/>
                <a:gd name="T6" fmla="*/ 0 w 729"/>
                <a:gd name="T7" fmla="*/ 54 h 318"/>
                <a:gd name="T8" fmla="*/ 673 w 729"/>
                <a:gd name="T9" fmla="*/ 318 h 318"/>
                <a:gd name="T10" fmla="*/ 67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0609104-D3A5-D94F-A374-7A4A13AE3EB7}" type="slidenum">
              <a:rPr lang="en-US"/>
              <a:pPr>
                <a:defRPr/>
              </a:pPr>
              <a:t>‹#›</a:t>
            </a:fld>
            <a:endParaRPr lang="en-US"/>
          </a:p>
        </p:txBody>
      </p:sp>
    </p:spTree>
    <p:extLst>
      <p:ext uri="{BB962C8B-B14F-4D97-AF65-F5344CB8AC3E}">
        <p14:creationId xmlns:p14="http://schemas.microsoft.com/office/powerpoint/2010/main" val="106179701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372540D-D9BB-BE4A-A859-38D716F0FF8B}" type="slidenum">
              <a:rPr lang="en-US"/>
              <a:pPr>
                <a:defRPr/>
              </a:pPr>
              <a:t>‹#›</a:t>
            </a:fld>
            <a:endParaRPr lang="en-US"/>
          </a:p>
        </p:txBody>
      </p:sp>
    </p:spTree>
    <p:extLst>
      <p:ext uri="{BB962C8B-B14F-4D97-AF65-F5344CB8AC3E}">
        <p14:creationId xmlns:p14="http://schemas.microsoft.com/office/powerpoint/2010/main" val="423208882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D65ED37-898C-414D-9AB0-2FF1F5F01FC6}" type="slidenum">
              <a:rPr lang="en-US"/>
              <a:pPr>
                <a:defRPr/>
              </a:pPr>
              <a:t>‹#›</a:t>
            </a:fld>
            <a:endParaRPr lang="en-US"/>
          </a:p>
        </p:txBody>
      </p:sp>
    </p:spTree>
    <p:extLst>
      <p:ext uri="{BB962C8B-B14F-4D97-AF65-F5344CB8AC3E}">
        <p14:creationId xmlns:p14="http://schemas.microsoft.com/office/powerpoint/2010/main" val="403883373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C6CC76D-3406-5E4D-83B5-75A451FF7798}" type="slidenum">
              <a:rPr lang="en-US"/>
              <a:pPr>
                <a:defRPr/>
              </a:pPr>
              <a:t>‹#›</a:t>
            </a:fld>
            <a:endParaRPr lang="en-US"/>
          </a:p>
        </p:txBody>
      </p:sp>
    </p:spTree>
    <p:extLst>
      <p:ext uri="{BB962C8B-B14F-4D97-AF65-F5344CB8AC3E}">
        <p14:creationId xmlns:p14="http://schemas.microsoft.com/office/powerpoint/2010/main" val="403948292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A959B0B-AB57-7B40-8247-DBCE78BE3D1F}" type="slidenum">
              <a:rPr lang="en-US"/>
              <a:pPr>
                <a:defRPr/>
              </a:pPr>
              <a:t>‹#›</a:t>
            </a:fld>
            <a:endParaRPr lang="en-US"/>
          </a:p>
        </p:txBody>
      </p:sp>
    </p:spTree>
    <p:extLst>
      <p:ext uri="{BB962C8B-B14F-4D97-AF65-F5344CB8AC3E}">
        <p14:creationId xmlns:p14="http://schemas.microsoft.com/office/powerpoint/2010/main" val="412048879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0071D09-1389-DA49-9CFB-BD7EDAD8E7BA}" type="slidenum">
              <a:rPr lang="en-US"/>
              <a:pPr>
                <a:defRPr/>
              </a:pPr>
              <a:t>‹#›</a:t>
            </a:fld>
            <a:endParaRPr lang="en-US"/>
          </a:p>
        </p:txBody>
      </p:sp>
    </p:spTree>
    <p:extLst>
      <p:ext uri="{BB962C8B-B14F-4D97-AF65-F5344CB8AC3E}">
        <p14:creationId xmlns:p14="http://schemas.microsoft.com/office/powerpoint/2010/main" val="345907166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3EA6720-6722-6F46-93CD-AA1AAC5435E8}" type="slidenum">
              <a:rPr lang="en-US"/>
              <a:pPr>
                <a:defRPr/>
              </a:pPr>
              <a:t>‹#›</a:t>
            </a:fld>
            <a:endParaRPr lang="en-US"/>
          </a:p>
        </p:txBody>
      </p:sp>
    </p:spTree>
    <p:extLst>
      <p:ext uri="{BB962C8B-B14F-4D97-AF65-F5344CB8AC3E}">
        <p14:creationId xmlns:p14="http://schemas.microsoft.com/office/powerpoint/2010/main" val="87461887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FFCECF8-B22D-F84F-AE37-A8FBA331D7CE}" type="slidenum">
              <a:rPr lang="en-US"/>
              <a:pPr>
                <a:defRPr/>
              </a:pPr>
              <a:t>‹#›</a:t>
            </a:fld>
            <a:endParaRPr lang="en-US"/>
          </a:p>
        </p:txBody>
      </p:sp>
    </p:spTree>
    <p:extLst>
      <p:ext uri="{BB962C8B-B14F-4D97-AF65-F5344CB8AC3E}">
        <p14:creationId xmlns:p14="http://schemas.microsoft.com/office/powerpoint/2010/main" val="15868624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CF6EF99B-A28D-7F45-8647-D50C21F7BA6C}" type="slidenum">
              <a:rPr lang="en-US"/>
              <a:pPr>
                <a:defRPr/>
              </a:pPr>
              <a:t>‹#›</a:t>
            </a:fld>
            <a:endParaRPr lang="en-US"/>
          </a:p>
        </p:txBody>
      </p:sp>
    </p:spTree>
    <p:extLst>
      <p:ext uri="{BB962C8B-B14F-4D97-AF65-F5344CB8AC3E}">
        <p14:creationId xmlns:p14="http://schemas.microsoft.com/office/powerpoint/2010/main" val="373694216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CEBFD12-C96C-C64C-B45C-24B7F4CE6BD3}" type="slidenum">
              <a:rPr lang="en-US"/>
              <a:pPr>
                <a:defRPr/>
              </a:pPr>
              <a:t>‹#›</a:t>
            </a:fld>
            <a:endParaRPr lang="en-US"/>
          </a:p>
        </p:txBody>
      </p:sp>
    </p:spTree>
    <p:extLst>
      <p:ext uri="{BB962C8B-B14F-4D97-AF65-F5344CB8AC3E}">
        <p14:creationId xmlns:p14="http://schemas.microsoft.com/office/powerpoint/2010/main" val="336039867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0812281-2F40-4340-9E89-76CB9A52FF0C}" type="slidenum">
              <a:rPr lang="en-US"/>
              <a:pPr>
                <a:defRPr/>
              </a:pPr>
              <a:t>‹#›</a:t>
            </a:fld>
            <a:endParaRPr lang="en-US"/>
          </a:p>
        </p:txBody>
      </p:sp>
    </p:spTree>
    <p:extLst>
      <p:ext uri="{BB962C8B-B14F-4D97-AF65-F5344CB8AC3E}">
        <p14:creationId xmlns:p14="http://schemas.microsoft.com/office/powerpoint/2010/main" val="345240848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A342C19-D0C8-E54D-BE55-414CD9958624}" type="slidenum">
              <a:rPr lang="en-US"/>
              <a:pPr>
                <a:defRPr/>
              </a:pPr>
              <a:t>‹#›</a:t>
            </a:fld>
            <a:endParaRPr lang="en-US"/>
          </a:p>
        </p:txBody>
      </p:sp>
    </p:spTree>
    <p:extLst>
      <p:ext uri="{BB962C8B-B14F-4D97-AF65-F5344CB8AC3E}">
        <p14:creationId xmlns:p14="http://schemas.microsoft.com/office/powerpoint/2010/main" val="406290058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9218EC4-0D93-4C48-9285-29016603D01D}" type="slidenum">
              <a:rPr lang="en-US"/>
              <a:pPr>
                <a:defRPr/>
              </a:pPr>
              <a:t>‹#›</a:t>
            </a:fld>
            <a:endParaRPr lang="en-US"/>
          </a:p>
        </p:txBody>
      </p:sp>
    </p:spTree>
    <p:extLst>
      <p:ext uri="{BB962C8B-B14F-4D97-AF65-F5344CB8AC3E}">
        <p14:creationId xmlns:p14="http://schemas.microsoft.com/office/powerpoint/2010/main" val="96988843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CA56BD0-F032-5443-82C9-023E2E71F99A}" type="slidenum">
              <a:rPr lang="en-US"/>
              <a:pPr>
                <a:defRPr/>
              </a:pPr>
              <a:t>‹#›</a:t>
            </a:fld>
            <a:endParaRPr lang="en-US"/>
          </a:p>
        </p:txBody>
      </p:sp>
    </p:spTree>
    <p:extLst>
      <p:ext uri="{BB962C8B-B14F-4D97-AF65-F5344CB8AC3E}">
        <p14:creationId xmlns:p14="http://schemas.microsoft.com/office/powerpoint/2010/main" val="101671143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9031A93-7400-1441-BA19-0C73E5E5AFE0}" type="slidenum">
              <a:rPr lang="en-US"/>
              <a:pPr>
                <a:defRPr/>
              </a:pPr>
              <a:t>‹#›</a:t>
            </a:fld>
            <a:endParaRPr lang="en-US"/>
          </a:p>
        </p:txBody>
      </p:sp>
    </p:spTree>
    <p:extLst>
      <p:ext uri="{BB962C8B-B14F-4D97-AF65-F5344CB8AC3E}">
        <p14:creationId xmlns:p14="http://schemas.microsoft.com/office/powerpoint/2010/main" val="268482524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ABB84D7-F75F-3A4B-9FCD-BA1F45DF2728}" type="slidenum">
              <a:rPr lang="en-US"/>
              <a:pPr>
                <a:defRPr/>
              </a:pPr>
              <a:t>‹#›</a:t>
            </a:fld>
            <a:endParaRPr lang="en-US"/>
          </a:p>
        </p:txBody>
      </p:sp>
    </p:spTree>
    <p:extLst>
      <p:ext uri="{BB962C8B-B14F-4D97-AF65-F5344CB8AC3E}">
        <p14:creationId xmlns:p14="http://schemas.microsoft.com/office/powerpoint/2010/main" val="341442347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399D1BF-2E70-CC47-A4BE-EAC67858B7F8}" type="slidenum">
              <a:rPr lang="en-US"/>
              <a:pPr>
                <a:defRPr/>
              </a:pPr>
              <a:t>‹#›</a:t>
            </a:fld>
            <a:endParaRPr lang="en-US"/>
          </a:p>
        </p:txBody>
      </p:sp>
    </p:spTree>
    <p:extLst>
      <p:ext uri="{BB962C8B-B14F-4D97-AF65-F5344CB8AC3E}">
        <p14:creationId xmlns:p14="http://schemas.microsoft.com/office/powerpoint/2010/main" val="110579478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D8C8140-A513-C944-A977-81F629041E6E}" type="slidenum">
              <a:rPr lang="en-US"/>
              <a:pPr>
                <a:defRPr/>
              </a:pPr>
              <a:t>‹#›</a:t>
            </a:fld>
            <a:endParaRPr lang="en-US"/>
          </a:p>
        </p:txBody>
      </p:sp>
    </p:spTree>
    <p:extLst>
      <p:ext uri="{BB962C8B-B14F-4D97-AF65-F5344CB8AC3E}">
        <p14:creationId xmlns:p14="http://schemas.microsoft.com/office/powerpoint/2010/main" val="368200738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54CD57C-A9CF-1F48-B67D-A42872574A08}" type="slidenum">
              <a:rPr lang="en-US"/>
              <a:pPr>
                <a:defRPr/>
              </a:pPr>
              <a:t>‹#›</a:t>
            </a:fld>
            <a:endParaRPr lang="en-US"/>
          </a:p>
        </p:txBody>
      </p:sp>
    </p:spTree>
    <p:extLst>
      <p:ext uri="{BB962C8B-B14F-4D97-AF65-F5344CB8AC3E}">
        <p14:creationId xmlns:p14="http://schemas.microsoft.com/office/powerpoint/2010/main" val="3621842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FD136AAA-7C8F-924A-B499-18B94B149E48}" type="slidenum">
              <a:rPr lang="en-US"/>
              <a:pPr>
                <a:defRPr/>
              </a:pPr>
              <a:t>‹#›</a:t>
            </a:fld>
            <a:endParaRPr lang="en-US"/>
          </a:p>
        </p:txBody>
      </p:sp>
    </p:spTree>
    <p:extLst>
      <p:ext uri="{BB962C8B-B14F-4D97-AF65-F5344CB8AC3E}">
        <p14:creationId xmlns:p14="http://schemas.microsoft.com/office/powerpoint/2010/main" val="94007123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09958B7-F678-9843-907F-6414F74F733F}" type="slidenum">
              <a:rPr lang="en-US"/>
              <a:pPr>
                <a:defRPr/>
              </a:pPr>
              <a:t>‹#›</a:t>
            </a:fld>
            <a:endParaRPr lang="en-US"/>
          </a:p>
        </p:txBody>
      </p:sp>
    </p:spTree>
    <p:extLst>
      <p:ext uri="{BB962C8B-B14F-4D97-AF65-F5344CB8AC3E}">
        <p14:creationId xmlns:p14="http://schemas.microsoft.com/office/powerpoint/2010/main" val="165598265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60B9033-E0B2-294F-9808-757FABE72D97}" type="slidenum">
              <a:rPr lang="en-US"/>
              <a:pPr>
                <a:defRPr/>
              </a:pPr>
              <a:t>‹#›</a:t>
            </a:fld>
            <a:endParaRPr lang="en-US"/>
          </a:p>
        </p:txBody>
      </p:sp>
    </p:spTree>
    <p:extLst>
      <p:ext uri="{BB962C8B-B14F-4D97-AF65-F5344CB8AC3E}">
        <p14:creationId xmlns:p14="http://schemas.microsoft.com/office/powerpoint/2010/main" val="275544441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55EFFE-3236-AE48-B74B-D48E0788F9D2}" type="slidenum">
              <a:rPr lang="en-US"/>
              <a:pPr>
                <a:defRPr/>
              </a:pPr>
              <a:t>‹#›</a:t>
            </a:fld>
            <a:endParaRPr lang="en-US"/>
          </a:p>
        </p:txBody>
      </p:sp>
    </p:spTree>
    <p:extLst>
      <p:ext uri="{BB962C8B-B14F-4D97-AF65-F5344CB8AC3E}">
        <p14:creationId xmlns:p14="http://schemas.microsoft.com/office/powerpoint/2010/main" val="243653462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243245-6523-E04F-B7AC-B5B6B2EAFEF7}" type="slidenum">
              <a:rPr lang="en-US"/>
              <a:pPr>
                <a:defRPr/>
              </a:pPr>
              <a:t>‹#›</a:t>
            </a:fld>
            <a:endParaRPr lang="en-US"/>
          </a:p>
        </p:txBody>
      </p:sp>
    </p:spTree>
    <p:extLst>
      <p:ext uri="{BB962C8B-B14F-4D97-AF65-F5344CB8AC3E}">
        <p14:creationId xmlns:p14="http://schemas.microsoft.com/office/powerpoint/2010/main" val="153568238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68133564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90298670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61776905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98506261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75236154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39459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BBDFE5-1690-2F4F-BCB2-89C914404F74}" type="slidenum">
              <a:rPr lang="en-US"/>
              <a:pPr>
                <a:defRPr/>
              </a:pPr>
              <a:t>‹#›</a:t>
            </a:fld>
            <a:endParaRPr lang="en-US"/>
          </a:p>
        </p:txBody>
      </p:sp>
    </p:spTree>
    <p:extLst>
      <p:ext uri="{BB962C8B-B14F-4D97-AF65-F5344CB8AC3E}">
        <p14:creationId xmlns:p14="http://schemas.microsoft.com/office/powerpoint/2010/main" val="1635361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8FAAEFEF-1DDE-7946-8960-EADBBF8979B9}" type="slidenum">
              <a:rPr lang="en-US"/>
              <a:pPr>
                <a:defRPr/>
              </a:pPr>
              <a:t>‹#›</a:t>
            </a:fld>
            <a:endParaRPr lang="en-US"/>
          </a:p>
        </p:txBody>
      </p:sp>
    </p:spTree>
    <p:extLst>
      <p:ext uri="{BB962C8B-B14F-4D97-AF65-F5344CB8AC3E}">
        <p14:creationId xmlns:p14="http://schemas.microsoft.com/office/powerpoint/2010/main" val="184380813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43580352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67567076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16936492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33828020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9847486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3061228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66375336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301962FD-6404-3E48-B5A5-746A6AFDA12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5048517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010C0C6-9DB2-0141-8F83-354977F02C9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85129688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fld id="{FC59AE5B-D530-EC4F-8A49-9EF101D3CAC0}" type="datetime1">
              <a:rPr lang="en-US">
                <a:solidFill>
                  <a:srgbClr val="000000"/>
                </a:solidFill>
              </a:rPr>
              <a:pPr>
                <a:defRPr/>
              </a:pPr>
              <a:t>4/15/20</a:t>
            </a:fld>
            <a:endParaRPr lang="en-US">
              <a:solidFill>
                <a:srgbClr val="000000"/>
              </a:solidFill>
            </a:endParaRPr>
          </a:p>
        </p:txBody>
      </p:sp>
      <p:sp>
        <p:nvSpPr>
          <p:cNvPr id="6" name="Rectangle 9"/>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p:txBody>
          <a:bodyPr/>
          <a:lstStyle>
            <a:lvl1pPr>
              <a:defRPr/>
            </a:lvl1pPr>
          </a:lstStyle>
          <a:p>
            <a:pPr>
              <a:defRPr/>
            </a:pPr>
            <a:fld id="{0C705E7F-C375-2B45-A41E-397669D1DB63}"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73404651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13B3FE7E-E30E-7A4E-8218-16DEC61E7824}" type="slidenum">
              <a:rPr lang="en-US"/>
              <a:pPr>
                <a:defRPr/>
              </a:pPr>
              <a:t>‹#›</a:t>
            </a:fld>
            <a:endParaRPr lang="en-US"/>
          </a:p>
        </p:txBody>
      </p:sp>
    </p:spTree>
    <p:extLst>
      <p:ext uri="{BB962C8B-B14F-4D97-AF65-F5344CB8AC3E}">
        <p14:creationId xmlns:p14="http://schemas.microsoft.com/office/powerpoint/2010/main" val="46629405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38D121F-2398-D34A-A10A-217930402CC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64978065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4D02FA6-00D1-4F44-B86D-76AF88B779FF}"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91686998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DBDD64F-030A-9D4A-9245-23B5BF779C4E}"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746999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DFC9903-9225-FA47-BC2E-DEF9C1D3F38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79604142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91B6151A-3C3E-3442-B72F-C4B6164835C1}"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20320260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7410AAAA-3ACA-DE42-848B-16FE857F93E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75155881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737BE51-8877-D94E-8C2C-AF6FEC62DA3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8976344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55CCD0-8A48-CD42-9E01-AA2F50B9AE43}"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26679906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91B3B4FA-5024-574E-B6D9-52CAEABA1AF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10542024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872BA58-B5AE-F348-9D8B-805E63CB1002}"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2985507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0BCE39EF-B835-8943-A845-77B509D1A229}" type="slidenum">
              <a:rPr lang="en-US"/>
              <a:pPr>
                <a:defRPr/>
              </a:pPr>
              <a:t>‹#›</a:t>
            </a:fld>
            <a:endParaRPr lang="en-US"/>
          </a:p>
        </p:txBody>
      </p:sp>
    </p:spTree>
    <p:extLst>
      <p:ext uri="{BB962C8B-B14F-4D97-AF65-F5344CB8AC3E}">
        <p14:creationId xmlns:p14="http://schemas.microsoft.com/office/powerpoint/2010/main" val="345195293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BFFD768-5B05-F349-8C6D-3EA7C84860A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07330576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24690683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55618738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18720485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28492324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2036486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82824376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26520387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76264876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11627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E608A8A7-7EA8-F941-BC9A-61EB50E0135E}" type="slidenum">
              <a:rPr lang="en-US"/>
              <a:pPr>
                <a:defRPr/>
              </a:pPr>
              <a:t>‹#›</a:t>
            </a:fld>
            <a:endParaRPr lang="en-US"/>
          </a:p>
        </p:txBody>
      </p:sp>
    </p:spTree>
    <p:extLst>
      <p:ext uri="{BB962C8B-B14F-4D97-AF65-F5344CB8AC3E}">
        <p14:creationId xmlns:p14="http://schemas.microsoft.com/office/powerpoint/2010/main" val="258017619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9014849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2704177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15037345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79107461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848766196"/>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829359030"/>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120599400"/>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030681339"/>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473047636"/>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4178804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1113B2B5-0431-9A4A-881B-7AC6FA65F994}" type="slidenum">
              <a:rPr lang="en-US"/>
              <a:pPr>
                <a:defRPr/>
              </a:pPr>
              <a:t>‹#›</a:t>
            </a:fld>
            <a:endParaRPr lang="en-US"/>
          </a:p>
        </p:txBody>
      </p:sp>
    </p:spTree>
    <p:extLst>
      <p:ext uri="{BB962C8B-B14F-4D97-AF65-F5344CB8AC3E}">
        <p14:creationId xmlns:p14="http://schemas.microsoft.com/office/powerpoint/2010/main" val="325463265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10266231"/>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539954068"/>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166421026"/>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812860534"/>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141379199"/>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1A19C15-DD51-334D-B108-CB5C8980062D}" type="slidenum">
              <a:rPr lang="en-US"/>
              <a:pPr>
                <a:defRPr/>
              </a:pPr>
              <a:t>‹#›</a:t>
            </a:fld>
            <a:endParaRPr lang="en-US"/>
          </a:p>
        </p:txBody>
      </p:sp>
    </p:spTree>
    <p:extLst>
      <p:ext uri="{BB962C8B-B14F-4D97-AF65-F5344CB8AC3E}">
        <p14:creationId xmlns:p14="http://schemas.microsoft.com/office/powerpoint/2010/main" val="2590330968"/>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FF3937C2-4C1F-394D-8DD8-673F81D850A8}" type="slidenum">
              <a:rPr lang="en-US"/>
              <a:pPr>
                <a:defRPr/>
              </a:pPr>
              <a:t>‹#›</a:t>
            </a:fld>
            <a:endParaRPr lang="en-US"/>
          </a:p>
        </p:txBody>
      </p:sp>
    </p:spTree>
    <p:extLst>
      <p:ext uri="{BB962C8B-B14F-4D97-AF65-F5344CB8AC3E}">
        <p14:creationId xmlns:p14="http://schemas.microsoft.com/office/powerpoint/2010/main" val="1850667301"/>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DB4F5FF-532D-1A40-9FCA-031F471731A4}"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40263991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628CC98-4693-3747-A30D-4DA8F3D0C400}"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36610941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A093327-88EE-AF42-86D9-AD3B67BA7210}"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41677558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7"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2F674232-9D71-3348-8DBA-8CB32C8B06B9}" type="slidenum">
              <a:rPr lang="en-US"/>
              <a:pPr>
                <a:defRPr/>
              </a:pPr>
              <a:t>‹#›</a:t>
            </a:fld>
            <a:endParaRPr lang="en-US"/>
          </a:p>
        </p:txBody>
      </p:sp>
    </p:spTree>
    <p:extLst>
      <p:ext uri="{BB962C8B-B14F-4D97-AF65-F5344CB8AC3E}">
        <p14:creationId xmlns:p14="http://schemas.microsoft.com/office/powerpoint/2010/main" val="253576918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F07B5ED-BB65-9449-81E9-952A54617FE8}"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42705069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9F4A631-8329-8440-864B-6C9648663F88}"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12920445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A319473-3950-FE4B-A788-311916605584}"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55665936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707E29-F57F-954F-8246-C5525B7BC59C}"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42756413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352A28B-F766-3F42-BBCA-D68B3189FD60}"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38085122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61E4D14-51CA-0B40-B06F-45BA5582DF7E}"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51444999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C8A8F14-90AC-754B-8755-324067B99307}"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01551723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8464FA7-7771-F646-BC37-6F01869264A1}"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58745248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46C295-E1D7-8245-9D3E-E86ADFE012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339602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EBF1F0-0A77-BE4B-872B-331AB63803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44863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60F57D3E-C6A1-7545-B951-0AB4179AA8D8}" type="slidenum">
              <a:rPr lang="en-US"/>
              <a:pPr>
                <a:defRPr/>
              </a:pPr>
              <a:t>‹#›</a:t>
            </a:fld>
            <a:endParaRPr lang="en-US"/>
          </a:p>
        </p:txBody>
      </p:sp>
    </p:spTree>
    <p:extLst>
      <p:ext uri="{BB962C8B-B14F-4D97-AF65-F5344CB8AC3E}">
        <p14:creationId xmlns:p14="http://schemas.microsoft.com/office/powerpoint/2010/main" val="46840506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AABF22-4C3C-0F41-BFAD-A4219E24C7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387127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3C4499-9864-3946-A1AB-E7F249680A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49744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301C67-B77F-B14F-8B4C-C88B0C7B68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785908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06CE6A1-217B-A040-9653-3F0F300268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429404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E2BE404-C90E-D64E-A65C-58D6296881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862743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FB0632-6FF0-D945-B44C-E81C7FCBFE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36855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02AD84-942A-D34F-9369-91F6FD8072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343930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FB0303-2D87-DA40-BCAD-B357E1F307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924268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AC44E7-07A8-1341-A244-C985DA298E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672778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34200"/>
            <a:chOff x="0" y="0"/>
            <a:chExt cx="5760" cy="4368"/>
          </a:xfrm>
        </p:grpSpPr>
        <p:sp>
          <p:nvSpPr>
            <p:cNvPr id="5"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6" name="Freeform 4"/>
            <p:cNvSpPr>
              <a:spLocks/>
            </p:cNvSpPr>
            <p:nvPr/>
          </p:nvSpPr>
          <p:spPr bwMode="hidden">
            <a:xfrm>
              <a:off x="0" y="2496"/>
              <a:ext cx="2112" cy="1604"/>
            </a:xfrm>
            <a:custGeom>
              <a:avLst/>
              <a:gdLst>
                <a:gd name="T0" fmla="*/ 526 w 2123"/>
                <a:gd name="T1" fmla="*/ 383 h 1696"/>
                <a:gd name="T2" fmla="*/ 490 w 2123"/>
                <a:gd name="T3" fmla="*/ 251 h 1696"/>
                <a:gd name="T4" fmla="*/ 616 w 2123"/>
                <a:gd name="T5" fmla="*/ 146 h 1696"/>
                <a:gd name="T6" fmla="*/ 843 w 2123"/>
                <a:gd name="T7" fmla="*/ 216 h 1696"/>
                <a:gd name="T8" fmla="*/ 1106 w 2123"/>
                <a:gd name="T9" fmla="*/ 319 h 1696"/>
                <a:gd name="T10" fmla="*/ 1352 w 2123"/>
                <a:gd name="T11" fmla="*/ 406 h 1696"/>
                <a:gd name="T12" fmla="*/ 1638 w 2123"/>
                <a:gd name="T13" fmla="*/ 497 h 1696"/>
                <a:gd name="T14" fmla="*/ 1716 w 2123"/>
                <a:gd name="T15" fmla="*/ 519 h 1696"/>
                <a:gd name="T16" fmla="*/ 1673 w 2123"/>
                <a:gd name="T17" fmla="*/ 495 h 1696"/>
                <a:gd name="T18" fmla="*/ 1285 w 2123"/>
                <a:gd name="T19" fmla="*/ 367 h 1696"/>
                <a:gd name="T20" fmla="*/ 993 w 2123"/>
                <a:gd name="T21" fmla="*/ 251 h 1696"/>
                <a:gd name="T22" fmla="*/ 657 w 2123"/>
                <a:gd name="T23" fmla="*/ 120 h 1696"/>
                <a:gd name="T24" fmla="*/ 909 w 2123"/>
                <a:gd name="T25" fmla="*/ 113 h 1696"/>
                <a:gd name="T26" fmla="*/ 1173 w 2123"/>
                <a:gd name="T27" fmla="*/ 117 h 1696"/>
                <a:gd name="T28" fmla="*/ 1470 w 2123"/>
                <a:gd name="T29" fmla="*/ 99 h 1696"/>
                <a:gd name="T30" fmla="*/ 1934 w 2123"/>
                <a:gd name="T31" fmla="*/ 72 h 1696"/>
                <a:gd name="T32" fmla="*/ 1890 w 2123"/>
                <a:gd name="T33" fmla="*/ 63 h 1696"/>
                <a:gd name="T34" fmla="*/ 1405 w 2123"/>
                <a:gd name="T35" fmla="*/ 95 h 1696"/>
                <a:gd name="T36" fmla="*/ 1100 w 2123"/>
                <a:gd name="T37" fmla="*/ 100 h 1696"/>
                <a:gd name="T38" fmla="*/ 687 w 2123"/>
                <a:gd name="T39" fmla="*/ 95 h 1696"/>
                <a:gd name="T40" fmla="*/ 747 w 2123"/>
                <a:gd name="T41" fmla="*/ 84 h 1696"/>
                <a:gd name="T42" fmla="*/ 1038 w 2123"/>
                <a:gd name="T43" fmla="*/ 0 h 1696"/>
                <a:gd name="T44" fmla="*/ 993 w 2123"/>
                <a:gd name="T45" fmla="*/ 10 h 1696"/>
                <a:gd name="T46" fmla="*/ 920 w 2123"/>
                <a:gd name="T47" fmla="*/ 31 h 1696"/>
                <a:gd name="T48" fmla="*/ 783 w 2123"/>
                <a:gd name="T49" fmla="*/ 70 h 1696"/>
                <a:gd name="T50" fmla="*/ 616 w 2123"/>
                <a:gd name="T51" fmla="*/ 103 h 1696"/>
                <a:gd name="T52" fmla="*/ 580 w 2123"/>
                <a:gd name="T53" fmla="*/ 132 h 1696"/>
                <a:gd name="T54" fmla="*/ 279 w 2123"/>
                <a:gd name="T55" fmla="*/ 216 h 1696"/>
                <a:gd name="T56" fmla="*/ 0 w 2123"/>
                <a:gd name="T57" fmla="*/ 266 h 1696"/>
                <a:gd name="T58" fmla="*/ 0 w 2123"/>
                <a:gd name="T59" fmla="*/ 270 h 1696"/>
                <a:gd name="T60" fmla="*/ 0 w 2123"/>
                <a:gd name="T61" fmla="*/ 281 h 1696"/>
                <a:gd name="T62" fmla="*/ 276 w 2123"/>
                <a:gd name="T63" fmla="*/ 231 h 1696"/>
                <a:gd name="T64" fmla="*/ 538 w 2123"/>
                <a:gd name="T65" fmla="*/ 157 h 1696"/>
                <a:gd name="T66" fmla="*/ 463 w 2123"/>
                <a:gd name="T67" fmla="*/ 244 h 1696"/>
                <a:gd name="T68" fmla="*/ 475 w 2123"/>
                <a:gd name="T69" fmla="*/ 364 h 1696"/>
                <a:gd name="T70" fmla="*/ 424 w 2123"/>
                <a:gd name="T71" fmla="*/ 428 h 1696"/>
                <a:gd name="T72" fmla="*/ 293 w 2123"/>
                <a:gd name="T73" fmla="*/ 542 h 1696"/>
                <a:gd name="T74" fmla="*/ 288 w 2123"/>
                <a:gd name="T75" fmla="*/ 620 h 1696"/>
                <a:gd name="T76" fmla="*/ 293 w 2123"/>
                <a:gd name="T77" fmla="*/ 620 h 1696"/>
                <a:gd name="T78" fmla="*/ 311 w 2123"/>
                <a:gd name="T79" fmla="*/ 569 h 1696"/>
                <a:gd name="T80" fmla="*/ 526 w 2123"/>
                <a:gd name="T81" fmla="*/ 383 h 1696"/>
                <a:gd name="T82" fmla="*/ 526 w 2123"/>
                <a:gd name="T83" fmla="*/ 383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 name="Freeform 6"/>
            <p:cNvSpPr>
              <a:spLocks/>
            </p:cNvSpPr>
            <p:nvPr/>
          </p:nvSpPr>
          <p:spPr bwMode="hidden">
            <a:xfrm>
              <a:off x="0" y="524"/>
              <a:ext cx="973" cy="1195"/>
            </a:xfrm>
            <a:custGeom>
              <a:avLst/>
              <a:gdLst>
                <a:gd name="T0" fmla="*/ 341 w 969"/>
                <a:gd name="T1" fmla="*/ 1240 h 1192"/>
                <a:gd name="T2" fmla="*/ 526 w 969"/>
                <a:gd name="T3" fmla="*/ 1246 h 1192"/>
                <a:gd name="T4" fmla="*/ 621 w 969"/>
                <a:gd name="T5" fmla="*/ 1204 h 1192"/>
                <a:gd name="T6" fmla="*/ 873 w 969"/>
                <a:gd name="T7" fmla="*/ 1139 h 1192"/>
                <a:gd name="T8" fmla="*/ 1005 w 969"/>
                <a:gd name="T9" fmla="*/ 1109 h 1192"/>
                <a:gd name="T10" fmla="*/ 813 w 969"/>
                <a:gd name="T11" fmla="*/ 1040 h 1192"/>
                <a:gd name="T12" fmla="*/ 592 w 969"/>
                <a:gd name="T13" fmla="*/ 989 h 1192"/>
                <a:gd name="T14" fmla="*/ 215 w 969"/>
                <a:gd name="T15" fmla="*/ 1013 h 1192"/>
                <a:gd name="T16" fmla="*/ 317 w 969"/>
                <a:gd name="T17" fmla="*/ 929 h 1192"/>
                <a:gd name="T18" fmla="*/ 532 w 969"/>
                <a:gd name="T19" fmla="*/ 839 h 1192"/>
                <a:gd name="T20" fmla="*/ 748 w 969"/>
                <a:gd name="T21" fmla="*/ 707 h 1192"/>
                <a:gd name="T22" fmla="*/ 754 w 969"/>
                <a:gd name="T23" fmla="*/ 707 h 1192"/>
                <a:gd name="T24" fmla="*/ 766 w 969"/>
                <a:gd name="T25" fmla="*/ 701 h 1192"/>
                <a:gd name="T26" fmla="*/ 807 w 969"/>
                <a:gd name="T27" fmla="*/ 683 h 1192"/>
                <a:gd name="T28" fmla="*/ 831 w 969"/>
                <a:gd name="T29" fmla="*/ 677 h 1192"/>
                <a:gd name="T30" fmla="*/ 843 w 969"/>
                <a:gd name="T31" fmla="*/ 665 h 1192"/>
                <a:gd name="T32" fmla="*/ 849 w 969"/>
                <a:gd name="T33" fmla="*/ 653 h 1192"/>
                <a:gd name="T34" fmla="*/ 843 w 969"/>
                <a:gd name="T35" fmla="*/ 647 h 1192"/>
                <a:gd name="T36" fmla="*/ 837 w 969"/>
                <a:gd name="T37" fmla="*/ 635 h 1192"/>
                <a:gd name="T38" fmla="*/ 837 w 969"/>
                <a:gd name="T39" fmla="*/ 593 h 1192"/>
                <a:gd name="T40" fmla="*/ 849 w 969"/>
                <a:gd name="T41" fmla="*/ 563 h 1192"/>
                <a:gd name="T42" fmla="*/ 865 w 969"/>
                <a:gd name="T43" fmla="*/ 533 h 1192"/>
                <a:gd name="T44" fmla="*/ 889 w 969"/>
                <a:gd name="T45" fmla="*/ 503 h 1192"/>
                <a:gd name="T46" fmla="*/ 905 w 969"/>
                <a:gd name="T47" fmla="*/ 473 h 1192"/>
                <a:gd name="T48" fmla="*/ 913 w 969"/>
                <a:gd name="T49" fmla="*/ 455 h 1192"/>
                <a:gd name="T50" fmla="*/ 921 w 969"/>
                <a:gd name="T51" fmla="*/ 449 h 1192"/>
                <a:gd name="T52" fmla="*/ 921 w 969"/>
                <a:gd name="T53" fmla="*/ 365 h 1192"/>
                <a:gd name="T54" fmla="*/ 921 w 969"/>
                <a:gd name="T55" fmla="*/ 359 h 1192"/>
                <a:gd name="T56" fmla="*/ 927 w 969"/>
                <a:gd name="T57" fmla="*/ 353 h 1192"/>
                <a:gd name="T58" fmla="*/ 945 w 969"/>
                <a:gd name="T59" fmla="*/ 323 h 1192"/>
                <a:gd name="T60" fmla="*/ 957 w 969"/>
                <a:gd name="T61" fmla="*/ 287 h 1192"/>
                <a:gd name="T62" fmla="*/ 969 w 969"/>
                <a:gd name="T63" fmla="*/ 257 h 1192"/>
                <a:gd name="T64" fmla="*/ 975 w 969"/>
                <a:gd name="T65" fmla="*/ 245 h 1192"/>
                <a:gd name="T66" fmla="*/ 981 w 969"/>
                <a:gd name="T67" fmla="*/ 233 h 1192"/>
                <a:gd name="T68" fmla="*/ 999 w 969"/>
                <a:gd name="T69" fmla="*/ 173 h 1192"/>
                <a:gd name="T70" fmla="*/ 1017 w 969"/>
                <a:gd name="T71" fmla="*/ 137 h 1192"/>
                <a:gd name="T72" fmla="*/ 1023 w 969"/>
                <a:gd name="T73" fmla="*/ 125 h 1192"/>
                <a:gd name="T74" fmla="*/ 1023 w 969"/>
                <a:gd name="T75" fmla="*/ 119 h 1192"/>
                <a:gd name="T76" fmla="*/ 1041 w 969"/>
                <a:gd name="T77" fmla="*/ 0 h 1192"/>
                <a:gd name="T78" fmla="*/ 1017 w 969"/>
                <a:gd name="T79" fmla="*/ 47 h 1192"/>
                <a:gd name="T80" fmla="*/ 837 w 969"/>
                <a:gd name="T81" fmla="*/ 113 h 1192"/>
                <a:gd name="T82" fmla="*/ 760 w 969"/>
                <a:gd name="T83" fmla="*/ 161 h 1192"/>
                <a:gd name="T84" fmla="*/ 496 w 969"/>
                <a:gd name="T85" fmla="*/ 251 h 1192"/>
                <a:gd name="T86" fmla="*/ 299 w 969"/>
                <a:gd name="T87" fmla="*/ 305 h 1192"/>
                <a:gd name="T88" fmla="*/ 191 w 969"/>
                <a:gd name="T89" fmla="*/ 311 h 1192"/>
                <a:gd name="T90" fmla="*/ 12 w 969"/>
                <a:gd name="T91" fmla="*/ 503 h 1192"/>
                <a:gd name="T92" fmla="*/ 0 w 969"/>
                <a:gd name="T93" fmla="*/ 527 h 1192"/>
                <a:gd name="T94" fmla="*/ 0 w 969"/>
                <a:gd name="T95" fmla="*/ 1240 h 1192"/>
                <a:gd name="T96" fmla="*/ 96 w 969"/>
                <a:gd name="T97" fmla="*/ 1234 h 1192"/>
                <a:gd name="T98" fmla="*/ 341 w 969"/>
                <a:gd name="T99" fmla="*/ 1240 h 1192"/>
                <a:gd name="T100" fmla="*/ 341 w 969"/>
                <a:gd name="T101" fmla="*/ 1240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 name="Freeform 8"/>
            <p:cNvSpPr>
              <a:spLocks/>
            </p:cNvSpPr>
            <p:nvPr/>
          </p:nvSpPr>
          <p:spPr bwMode="hidden">
            <a:xfrm>
              <a:off x="3525" y="1"/>
              <a:ext cx="2185" cy="1508"/>
            </a:xfrm>
            <a:custGeom>
              <a:avLst/>
              <a:gdLst>
                <a:gd name="T0" fmla="*/ 1110 w 2176"/>
                <a:gd name="T1" fmla="*/ 803 h 1505"/>
                <a:gd name="T2" fmla="*/ 1280 w 2176"/>
                <a:gd name="T3" fmla="*/ 1279 h 1505"/>
                <a:gd name="T4" fmla="*/ 1028 w 2176"/>
                <a:gd name="T5" fmla="*/ 1229 h 1505"/>
                <a:gd name="T6" fmla="*/ 777 w 2176"/>
                <a:gd name="T7" fmla="*/ 1163 h 1505"/>
                <a:gd name="T8" fmla="*/ 478 w 2176"/>
                <a:gd name="T9" fmla="*/ 1145 h 1505"/>
                <a:gd name="T10" fmla="*/ 0 w 2176"/>
                <a:gd name="T11" fmla="*/ 1115 h 1505"/>
                <a:gd name="T12" fmla="*/ 30 w 2176"/>
                <a:gd name="T13" fmla="*/ 1151 h 1505"/>
                <a:gd name="T14" fmla="*/ 532 w 2176"/>
                <a:gd name="T15" fmla="*/ 1169 h 1505"/>
                <a:gd name="T16" fmla="*/ 831 w 2176"/>
                <a:gd name="T17" fmla="*/ 1223 h 1505"/>
                <a:gd name="T18" fmla="*/ 1220 w 2176"/>
                <a:gd name="T19" fmla="*/ 1355 h 1505"/>
                <a:gd name="T20" fmla="*/ 1155 w 2176"/>
                <a:gd name="T21" fmla="*/ 1373 h 1505"/>
                <a:gd name="T22" fmla="*/ 765 w 2176"/>
                <a:gd name="T23" fmla="*/ 1559 h 1505"/>
                <a:gd name="T24" fmla="*/ 819 w 2176"/>
                <a:gd name="T25" fmla="*/ 1535 h 1505"/>
                <a:gd name="T26" fmla="*/ 933 w 2176"/>
                <a:gd name="T27" fmla="*/ 1493 h 1505"/>
                <a:gd name="T28" fmla="*/ 1095 w 2176"/>
                <a:gd name="T29" fmla="*/ 1409 h 1505"/>
                <a:gd name="T30" fmla="*/ 1304 w 2176"/>
                <a:gd name="T31" fmla="*/ 1349 h 1505"/>
                <a:gd name="T32" fmla="*/ 1362 w 2176"/>
                <a:gd name="T33" fmla="*/ 1261 h 1505"/>
                <a:gd name="T34" fmla="*/ 1758 w 2176"/>
                <a:gd name="T35" fmla="*/ 1079 h 1505"/>
                <a:gd name="T36" fmla="*/ 2077 w 2176"/>
                <a:gd name="T37" fmla="*/ 989 h 1505"/>
                <a:gd name="T38" fmla="*/ 2342 w 2176"/>
                <a:gd name="T39" fmla="*/ 857 h 1505"/>
                <a:gd name="T40" fmla="*/ 2111 w 2176"/>
                <a:gd name="T41" fmla="*/ 947 h 1505"/>
                <a:gd name="T42" fmla="*/ 1782 w 2176"/>
                <a:gd name="T43" fmla="*/ 1025 h 1505"/>
                <a:gd name="T44" fmla="*/ 1447 w 2176"/>
                <a:gd name="T45" fmla="*/ 1187 h 1505"/>
                <a:gd name="T46" fmla="*/ 1615 w 2176"/>
                <a:gd name="T47" fmla="*/ 941 h 1505"/>
                <a:gd name="T48" fmla="*/ 1746 w 2176"/>
                <a:gd name="T49" fmla="*/ 563 h 1505"/>
                <a:gd name="T50" fmla="*/ 1873 w 2176"/>
                <a:gd name="T51" fmla="*/ 390 h 1505"/>
                <a:gd name="T52" fmla="*/ 2131 w 2176"/>
                <a:gd name="T53" fmla="*/ 60 h 1505"/>
                <a:gd name="T54" fmla="*/ 2158 w 2176"/>
                <a:gd name="T55" fmla="*/ 0 h 1505"/>
                <a:gd name="T56" fmla="*/ 2124 w 2176"/>
                <a:gd name="T57" fmla="*/ 0 h 1505"/>
                <a:gd name="T58" fmla="*/ 1722 w 2176"/>
                <a:gd name="T59" fmla="*/ 498 h 1505"/>
                <a:gd name="T60" fmla="*/ 1587 w 2176"/>
                <a:gd name="T61" fmla="*/ 923 h 1505"/>
                <a:gd name="T62" fmla="*/ 1348 w 2176"/>
                <a:gd name="T63" fmla="*/ 1211 h 1505"/>
                <a:gd name="T64" fmla="*/ 1220 w 2176"/>
                <a:gd name="T65" fmla="*/ 941 h 1505"/>
                <a:gd name="T66" fmla="*/ 1082 w 2176"/>
                <a:gd name="T67" fmla="*/ 558 h 1505"/>
                <a:gd name="T68" fmla="*/ 957 w 2176"/>
                <a:gd name="T69" fmla="*/ 222 h 1505"/>
                <a:gd name="T70" fmla="*/ 843 w 2176"/>
                <a:gd name="T71" fmla="*/ 0 h 1505"/>
                <a:gd name="T72" fmla="*/ 807 w 2176"/>
                <a:gd name="T73" fmla="*/ 0 h 1505"/>
                <a:gd name="T74" fmla="*/ 975 w 2176"/>
                <a:gd name="T75" fmla="*/ 372 h 1505"/>
                <a:gd name="T76" fmla="*/ 1110 w 2176"/>
                <a:gd name="T77" fmla="*/ 803 h 1505"/>
                <a:gd name="T78" fmla="*/ 1110 w 2176"/>
                <a:gd name="T79" fmla="*/ 803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0" y="649"/>
              <a:ext cx="816" cy="806"/>
            </a:xfrm>
            <a:custGeom>
              <a:avLst/>
              <a:gdLst>
                <a:gd name="T0" fmla="*/ 179 w 813"/>
                <a:gd name="T1" fmla="*/ 582 h 804"/>
                <a:gd name="T2" fmla="*/ 347 w 813"/>
                <a:gd name="T3" fmla="*/ 456 h 804"/>
                <a:gd name="T4" fmla="*/ 684 w 813"/>
                <a:gd name="T5" fmla="*/ 234 h 804"/>
                <a:gd name="T6" fmla="*/ 867 w 813"/>
                <a:gd name="T7" fmla="*/ 0 h 804"/>
                <a:gd name="T8" fmla="*/ 729 w 813"/>
                <a:gd name="T9" fmla="*/ 150 h 804"/>
                <a:gd name="T10" fmla="*/ 162 w 813"/>
                <a:gd name="T11" fmla="*/ 522 h 804"/>
                <a:gd name="T12" fmla="*/ 0 w 813"/>
                <a:gd name="T13" fmla="*/ 768 h 804"/>
                <a:gd name="T14" fmla="*/ 0 w 813"/>
                <a:gd name="T15" fmla="*/ 840 h 804"/>
                <a:gd name="T16" fmla="*/ 179 w 813"/>
                <a:gd name="T17" fmla="*/ 582 h 804"/>
                <a:gd name="T18" fmla="*/ 179 w 813"/>
                <a:gd name="T19" fmla="*/ 582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1545"/>
              <a:ext cx="762" cy="107"/>
            </a:xfrm>
            <a:custGeom>
              <a:avLst/>
              <a:gdLst>
                <a:gd name="T0" fmla="*/ 496 w 759"/>
                <a:gd name="T1" fmla="*/ 66 h 107"/>
                <a:gd name="T2" fmla="*/ 813 w 759"/>
                <a:gd name="T3" fmla="*/ 0 h 107"/>
                <a:gd name="T4" fmla="*/ 532 w 759"/>
                <a:gd name="T5" fmla="*/ 36 h 107"/>
                <a:gd name="T6" fmla="*/ 156 w 759"/>
                <a:gd name="T7" fmla="*/ 48 h 107"/>
                <a:gd name="T8" fmla="*/ 0 w 759"/>
                <a:gd name="T9" fmla="*/ 78 h 107"/>
                <a:gd name="T10" fmla="*/ 0 w 759"/>
                <a:gd name="T11" fmla="*/ 107 h 107"/>
                <a:gd name="T12" fmla="*/ 96 w 759"/>
                <a:gd name="T13" fmla="*/ 89 h 107"/>
                <a:gd name="T14" fmla="*/ 496 w 759"/>
                <a:gd name="T15" fmla="*/ 66 h 107"/>
                <a:gd name="T16" fmla="*/ 496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 name="Freeform 11"/>
            <p:cNvSpPr>
              <a:spLocks/>
            </p:cNvSpPr>
            <p:nvPr/>
          </p:nvSpPr>
          <p:spPr bwMode="hidden">
            <a:xfrm>
              <a:off x="2314" y="3431"/>
              <a:ext cx="3182" cy="745"/>
            </a:xfrm>
            <a:custGeom>
              <a:avLst/>
              <a:gdLst>
                <a:gd name="T0" fmla="*/ 1495 w 3169"/>
                <a:gd name="T1" fmla="*/ 257 h 743"/>
                <a:gd name="T2" fmla="*/ 1864 w 3169"/>
                <a:gd name="T3" fmla="*/ 251 h 743"/>
                <a:gd name="T4" fmla="*/ 2249 w 3169"/>
                <a:gd name="T5" fmla="*/ 269 h 743"/>
                <a:gd name="T6" fmla="*/ 2697 w 3169"/>
                <a:gd name="T7" fmla="*/ 251 h 743"/>
                <a:gd name="T8" fmla="*/ 3411 w 3169"/>
                <a:gd name="T9" fmla="*/ 222 h 743"/>
                <a:gd name="T10" fmla="*/ 3353 w 3169"/>
                <a:gd name="T11" fmla="*/ 204 h 743"/>
                <a:gd name="T12" fmla="*/ 2606 w 3169"/>
                <a:gd name="T13" fmla="*/ 239 h 743"/>
                <a:gd name="T14" fmla="*/ 2156 w 3169"/>
                <a:gd name="T15" fmla="*/ 239 h 743"/>
                <a:gd name="T16" fmla="*/ 1567 w 3169"/>
                <a:gd name="T17" fmla="*/ 204 h 743"/>
                <a:gd name="T18" fmla="*/ 1662 w 3169"/>
                <a:gd name="T19" fmla="*/ 168 h 743"/>
                <a:gd name="T20" fmla="*/ 2196 w 3169"/>
                <a:gd name="T21" fmla="*/ 0 h 743"/>
                <a:gd name="T22" fmla="*/ 2109 w 3169"/>
                <a:gd name="T23" fmla="*/ 24 h 743"/>
                <a:gd name="T24" fmla="*/ 1980 w 3169"/>
                <a:gd name="T25" fmla="*/ 66 h 743"/>
                <a:gd name="T26" fmla="*/ 1728 w 3169"/>
                <a:gd name="T27" fmla="*/ 138 h 743"/>
                <a:gd name="T28" fmla="*/ 1446 w 3169"/>
                <a:gd name="T29" fmla="*/ 216 h 743"/>
                <a:gd name="T30" fmla="*/ 1361 w 3169"/>
                <a:gd name="T31" fmla="*/ 269 h 743"/>
                <a:gd name="T32" fmla="*/ 819 w 3169"/>
                <a:gd name="T33" fmla="*/ 431 h 743"/>
                <a:gd name="T34" fmla="*/ 353 w 3169"/>
                <a:gd name="T35" fmla="*/ 521 h 743"/>
                <a:gd name="T36" fmla="*/ 0 w 3169"/>
                <a:gd name="T37" fmla="*/ 653 h 743"/>
                <a:gd name="T38" fmla="*/ 317 w 3169"/>
                <a:gd name="T39" fmla="*/ 557 h 743"/>
                <a:gd name="T40" fmla="*/ 789 w 3169"/>
                <a:gd name="T41" fmla="*/ 467 h 743"/>
                <a:gd name="T42" fmla="*/ 1268 w 3169"/>
                <a:gd name="T43" fmla="*/ 329 h 743"/>
                <a:gd name="T44" fmla="*/ 1053 w 3169"/>
                <a:gd name="T45" fmla="*/ 509 h 743"/>
                <a:gd name="T46" fmla="*/ 939 w 3169"/>
                <a:gd name="T47" fmla="*/ 779 h 743"/>
                <a:gd name="T48" fmla="*/ 933 w 3169"/>
                <a:gd name="T49" fmla="*/ 779 h 743"/>
                <a:gd name="T50" fmla="*/ 1005 w 3169"/>
                <a:gd name="T51" fmla="*/ 779 h 743"/>
                <a:gd name="T52" fmla="*/ 1094 w 3169"/>
                <a:gd name="T53" fmla="*/ 515 h 743"/>
                <a:gd name="T54" fmla="*/ 1396 w 3169"/>
                <a:gd name="T55" fmla="*/ 299 h 743"/>
                <a:gd name="T56" fmla="*/ 1648 w 3169"/>
                <a:gd name="T57" fmla="*/ 467 h 743"/>
                <a:gd name="T58" fmla="*/ 1905 w 3169"/>
                <a:gd name="T59" fmla="*/ 713 h 743"/>
                <a:gd name="T60" fmla="*/ 1998 w 3169"/>
                <a:gd name="T61" fmla="*/ 779 h 743"/>
                <a:gd name="T62" fmla="*/ 2063 w 3169"/>
                <a:gd name="T63" fmla="*/ 779 h 743"/>
                <a:gd name="T64" fmla="*/ 1818 w 3169"/>
                <a:gd name="T65" fmla="*/ 545 h 743"/>
                <a:gd name="T66" fmla="*/ 1495 w 3169"/>
                <a:gd name="T67" fmla="*/ 257 h 743"/>
                <a:gd name="T68" fmla="*/ 1495 w 3169"/>
                <a:gd name="T69" fmla="*/ 257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latin typeface="Times New Roman" charset="0"/>
              </a:endParaRPr>
            </a:p>
          </p:txBody>
        </p:sp>
        <p:sp>
          <p:nvSpPr>
            <p:cNvPr id="15"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latin typeface="Times New Roman" charset="0"/>
              </a:endParaRPr>
            </a:p>
          </p:txBody>
        </p:sp>
        <p:sp>
          <p:nvSpPr>
            <p:cNvPr id="16"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7"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8"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9"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0"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1"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22" name="Freeform 20"/>
            <p:cNvSpPr>
              <a:spLocks/>
            </p:cNvSpPr>
            <p:nvPr/>
          </p:nvSpPr>
          <p:spPr bwMode="hidden">
            <a:xfrm>
              <a:off x="3160" y="1860"/>
              <a:ext cx="2162" cy="1934"/>
            </a:xfrm>
            <a:custGeom>
              <a:avLst/>
              <a:gdLst>
                <a:gd name="T0" fmla="*/ 1986 w 2153"/>
                <a:gd name="T1" fmla="*/ 887 h 1930"/>
                <a:gd name="T2" fmla="*/ 2086 w 2153"/>
                <a:gd name="T3" fmla="*/ 1055 h 1930"/>
                <a:gd name="T4" fmla="*/ 2213 w 2153"/>
                <a:gd name="T5" fmla="*/ 1204 h 1930"/>
                <a:gd name="T6" fmla="*/ 2279 w 2153"/>
                <a:gd name="T7" fmla="*/ 1300 h 1930"/>
                <a:gd name="T8" fmla="*/ 2319 w 2153"/>
                <a:gd name="T9" fmla="*/ 1348 h 1930"/>
                <a:gd name="T10" fmla="*/ 2033 w 2153"/>
                <a:gd name="T11" fmla="*/ 1013 h 1930"/>
                <a:gd name="T12" fmla="*/ 2004 w 2153"/>
                <a:gd name="T13" fmla="*/ 965 h 1930"/>
                <a:gd name="T14" fmla="*/ 1924 w 2153"/>
                <a:gd name="T15" fmla="*/ 1294 h 1930"/>
                <a:gd name="T16" fmla="*/ 1910 w 2153"/>
                <a:gd name="T17" fmla="*/ 1540 h 1930"/>
                <a:gd name="T18" fmla="*/ 1962 w 2153"/>
                <a:gd name="T19" fmla="*/ 1978 h 1930"/>
                <a:gd name="T20" fmla="*/ 1931 w 2153"/>
                <a:gd name="T21" fmla="*/ 2002 h 1930"/>
                <a:gd name="T22" fmla="*/ 1883 w 2153"/>
                <a:gd name="T23" fmla="*/ 1588 h 1930"/>
                <a:gd name="T24" fmla="*/ 1862 w 2153"/>
                <a:gd name="T25" fmla="*/ 1342 h 1930"/>
                <a:gd name="T26" fmla="*/ 1903 w 2153"/>
                <a:gd name="T27" fmla="*/ 1121 h 1930"/>
                <a:gd name="T28" fmla="*/ 1910 w 2153"/>
                <a:gd name="T29" fmla="*/ 911 h 1930"/>
                <a:gd name="T30" fmla="*/ 1366 w 2153"/>
                <a:gd name="T31" fmla="*/ 1043 h 1930"/>
                <a:gd name="T32" fmla="*/ 892 w 2153"/>
                <a:gd name="T33" fmla="*/ 1168 h 1930"/>
                <a:gd name="T34" fmla="*/ 341 w 2153"/>
                <a:gd name="T35" fmla="*/ 1366 h 1930"/>
                <a:gd name="T36" fmla="*/ 18 w 2153"/>
                <a:gd name="T37" fmla="*/ 1474 h 1930"/>
                <a:gd name="T38" fmla="*/ 329 w 2153"/>
                <a:gd name="T39" fmla="*/ 1336 h 1930"/>
                <a:gd name="T40" fmla="*/ 736 w 2153"/>
                <a:gd name="T41" fmla="*/ 1180 h 1930"/>
                <a:gd name="T42" fmla="*/ 1098 w 2153"/>
                <a:gd name="T43" fmla="*/ 1073 h 1930"/>
                <a:gd name="T44" fmla="*/ 1519 w 2153"/>
                <a:gd name="T45" fmla="*/ 965 h 1930"/>
                <a:gd name="T46" fmla="*/ 1821 w 2153"/>
                <a:gd name="T47" fmla="*/ 851 h 1930"/>
                <a:gd name="T48" fmla="*/ 1441 w 2153"/>
                <a:gd name="T49" fmla="*/ 641 h 1930"/>
                <a:gd name="T50" fmla="*/ 933 w 2153"/>
                <a:gd name="T51" fmla="*/ 533 h 1930"/>
                <a:gd name="T52" fmla="*/ 245 w 2153"/>
                <a:gd name="T53" fmla="*/ 161 h 1930"/>
                <a:gd name="T54" fmla="*/ 0 w 2153"/>
                <a:gd name="T55" fmla="*/ 83 h 1930"/>
                <a:gd name="T56" fmla="*/ 347 w 2153"/>
                <a:gd name="T57" fmla="*/ 179 h 1930"/>
                <a:gd name="T58" fmla="*/ 766 w 2153"/>
                <a:gd name="T59" fmla="*/ 401 h 1930"/>
                <a:gd name="T60" fmla="*/ 1005 w 2153"/>
                <a:gd name="T61" fmla="*/ 509 h 1930"/>
                <a:gd name="T62" fmla="*/ 1459 w 2153"/>
                <a:gd name="T63" fmla="*/ 611 h 1930"/>
                <a:gd name="T64" fmla="*/ 1776 w 2153"/>
                <a:gd name="T65" fmla="*/ 779 h 1930"/>
                <a:gd name="T66" fmla="*/ 1531 w 2153"/>
                <a:gd name="T67" fmla="*/ 479 h 1930"/>
                <a:gd name="T68" fmla="*/ 1388 w 2153"/>
                <a:gd name="T69" fmla="*/ 191 h 1930"/>
                <a:gd name="T70" fmla="*/ 1244 w 2153"/>
                <a:gd name="T71" fmla="*/ 0 h 1930"/>
                <a:gd name="T72" fmla="*/ 1447 w 2153"/>
                <a:gd name="T73" fmla="*/ 215 h 1930"/>
                <a:gd name="T74" fmla="*/ 1604 w 2153"/>
                <a:gd name="T75" fmla="*/ 503 h 1930"/>
                <a:gd name="T76" fmla="*/ 1883 w 2153"/>
                <a:gd name="T77" fmla="*/ 839 h 1930"/>
                <a:gd name="T78" fmla="*/ 1986 w 2153"/>
                <a:gd name="T79" fmla="*/ 887 h 1930"/>
                <a:gd name="T80" fmla="*/ 1986 w 2153"/>
                <a:gd name="T81" fmla="*/ 887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3205" name="Rectangle 21"/>
          <p:cNvSpPr>
            <a:spLocks noGrp="1" noChangeArrowheads="1"/>
          </p:cNvSpPr>
          <p:nvPr>
            <p:ph type="ctrTitle" sz="quarter"/>
          </p:nvPr>
        </p:nvSpPr>
        <p:spPr>
          <a:xfrm>
            <a:off x="685800" y="1828800"/>
            <a:ext cx="7772400" cy="1736725"/>
          </a:xfrm>
        </p:spPr>
        <p:txBody>
          <a:bodyPr/>
          <a:lstStyle>
            <a:lvl1pPr>
              <a:defRPr sz="5400"/>
            </a:lvl1pPr>
          </a:lstStyle>
          <a:p>
            <a:r>
              <a:rPr lang="en-US"/>
              <a:t>Click to edit Master title style</a:t>
            </a:r>
          </a:p>
        </p:txBody>
      </p:sp>
      <p:sp>
        <p:nvSpPr>
          <p:cNvPr id="93206" name="Rectangle 2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23" name="Rectangle 23"/>
          <p:cNvSpPr>
            <a:spLocks noGrp="1" noChangeArrowheads="1"/>
          </p:cNvSpPr>
          <p:nvPr>
            <p:ph type="dt" sz="quarter" idx="10"/>
          </p:nvPr>
        </p:nvSpPr>
        <p:spPr/>
        <p:txBody>
          <a:bodyPr/>
          <a:lstStyle>
            <a:lvl1pPr>
              <a:defRPr>
                <a:cs typeface="ＭＳ Ｐゴシック" charset="0"/>
              </a:defRPr>
            </a:lvl1pPr>
          </a:lstStyle>
          <a:p>
            <a:pPr>
              <a:defRPr/>
            </a:pPr>
            <a:endParaRPr lang="en-US"/>
          </a:p>
        </p:txBody>
      </p:sp>
      <p:sp>
        <p:nvSpPr>
          <p:cNvPr id="24"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25"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14D8FDAE-202B-6241-B461-5E033A2CB100}" type="slidenum">
              <a:rPr lang="en-US"/>
              <a:pPr>
                <a:defRPr/>
              </a:pPr>
              <a:t>‹#›</a:t>
            </a:fld>
            <a:endParaRPr lang="en-US"/>
          </a:p>
        </p:txBody>
      </p:sp>
    </p:spTree>
    <p:extLst>
      <p:ext uri="{BB962C8B-B14F-4D97-AF65-F5344CB8AC3E}">
        <p14:creationId xmlns:p14="http://schemas.microsoft.com/office/powerpoint/2010/main" val="26884835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882333-F1CD-314A-9D73-464A15D217F5}" type="slidenum">
              <a:rPr lang="en-US"/>
              <a:pPr>
                <a:defRPr/>
              </a:pPr>
              <a:t>‹#›</a:t>
            </a:fld>
            <a:endParaRPr lang="en-US"/>
          </a:p>
        </p:txBody>
      </p:sp>
    </p:spTree>
    <p:extLst>
      <p:ext uri="{BB962C8B-B14F-4D97-AF65-F5344CB8AC3E}">
        <p14:creationId xmlns:p14="http://schemas.microsoft.com/office/powerpoint/2010/main" val="331602345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A4D61395-0199-8F4A-BA40-552CA1271019}" type="slidenum">
              <a:rPr lang="en-US"/>
              <a:pPr>
                <a:defRPr/>
              </a:pPr>
              <a:t>‹#›</a:t>
            </a:fld>
            <a:endParaRPr lang="en-US"/>
          </a:p>
        </p:txBody>
      </p:sp>
    </p:spTree>
    <p:extLst>
      <p:ext uri="{BB962C8B-B14F-4D97-AF65-F5344CB8AC3E}">
        <p14:creationId xmlns:p14="http://schemas.microsoft.com/office/powerpoint/2010/main" val="376355432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345B79C6-3D98-5A46-ACD8-8B98CA50459F}" type="slidenum">
              <a:rPr lang="en-US"/>
              <a:pPr>
                <a:defRPr/>
              </a:pPr>
              <a:t>‹#›</a:t>
            </a:fld>
            <a:endParaRPr lang="en-US"/>
          </a:p>
        </p:txBody>
      </p:sp>
    </p:spTree>
    <p:extLst>
      <p:ext uri="{BB962C8B-B14F-4D97-AF65-F5344CB8AC3E}">
        <p14:creationId xmlns:p14="http://schemas.microsoft.com/office/powerpoint/2010/main" val="55566298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6"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47025106-8CC3-1B48-8F51-FA87C50B679A}" type="slidenum">
              <a:rPr lang="en-US"/>
              <a:pPr>
                <a:defRPr/>
              </a:pPr>
              <a:t>‹#›</a:t>
            </a:fld>
            <a:endParaRPr lang="en-US"/>
          </a:p>
        </p:txBody>
      </p:sp>
    </p:spTree>
    <p:extLst>
      <p:ext uri="{BB962C8B-B14F-4D97-AF65-F5344CB8AC3E}">
        <p14:creationId xmlns:p14="http://schemas.microsoft.com/office/powerpoint/2010/main" val="371646723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8"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9"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351E6FCF-3146-7141-BF07-F83F2DFEBE04}" type="slidenum">
              <a:rPr lang="en-US"/>
              <a:pPr>
                <a:defRPr/>
              </a:pPr>
              <a:t>‹#›</a:t>
            </a:fld>
            <a:endParaRPr lang="en-US"/>
          </a:p>
        </p:txBody>
      </p:sp>
    </p:spTree>
    <p:extLst>
      <p:ext uri="{BB962C8B-B14F-4D97-AF65-F5344CB8AC3E}">
        <p14:creationId xmlns:p14="http://schemas.microsoft.com/office/powerpoint/2010/main" val="287957311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4"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5"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E2106938-A432-F744-B53E-118FB0849CE0}" type="slidenum">
              <a:rPr lang="en-US"/>
              <a:pPr>
                <a:defRPr/>
              </a:pPr>
              <a:t>‹#›</a:t>
            </a:fld>
            <a:endParaRPr lang="en-US"/>
          </a:p>
        </p:txBody>
      </p:sp>
    </p:spTree>
    <p:extLst>
      <p:ext uri="{BB962C8B-B14F-4D97-AF65-F5344CB8AC3E}">
        <p14:creationId xmlns:p14="http://schemas.microsoft.com/office/powerpoint/2010/main" val="86509200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3"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4"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7D5224B6-9926-CF46-ADD6-6D78C3EF5CD5}" type="slidenum">
              <a:rPr lang="en-US"/>
              <a:pPr>
                <a:defRPr/>
              </a:pPr>
              <a:t>‹#›</a:t>
            </a:fld>
            <a:endParaRPr lang="en-US"/>
          </a:p>
        </p:txBody>
      </p:sp>
    </p:spTree>
    <p:extLst>
      <p:ext uri="{BB962C8B-B14F-4D97-AF65-F5344CB8AC3E}">
        <p14:creationId xmlns:p14="http://schemas.microsoft.com/office/powerpoint/2010/main" val="298906156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6"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122DE489-EC69-664D-9DC7-5B92F3A45FFC}" type="slidenum">
              <a:rPr lang="en-US"/>
              <a:pPr>
                <a:defRPr/>
              </a:pPr>
              <a:t>‹#›</a:t>
            </a:fld>
            <a:endParaRPr lang="en-US"/>
          </a:p>
        </p:txBody>
      </p:sp>
    </p:spTree>
    <p:extLst>
      <p:ext uri="{BB962C8B-B14F-4D97-AF65-F5344CB8AC3E}">
        <p14:creationId xmlns:p14="http://schemas.microsoft.com/office/powerpoint/2010/main" val="117335489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6"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9BCD5876-FF7E-0E41-9A57-2396BBBAECB2}" type="slidenum">
              <a:rPr lang="en-US"/>
              <a:pPr>
                <a:defRPr/>
              </a:pPr>
              <a:t>‹#›</a:t>
            </a:fld>
            <a:endParaRPr lang="en-US"/>
          </a:p>
        </p:txBody>
      </p:sp>
    </p:spTree>
    <p:extLst>
      <p:ext uri="{BB962C8B-B14F-4D97-AF65-F5344CB8AC3E}">
        <p14:creationId xmlns:p14="http://schemas.microsoft.com/office/powerpoint/2010/main" val="43215769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5808D49C-F42F-3743-AB55-30BAA3ADFD66}" type="slidenum">
              <a:rPr lang="en-US"/>
              <a:pPr>
                <a:defRPr/>
              </a:pPr>
              <a:t>‹#›</a:t>
            </a:fld>
            <a:endParaRPr lang="en-US"/>
          </a:p>
        </p:txBody>
      </p:sp>
    </p:spTree>
    <p:extLst>
      <p:ext uri="{BB962C8B-B14F-4D97-AF65-F5344CB8AC3E}">
        <p14:creationId xmlns:p14="http://schemas.microsoft.com/office/powerpoint/2010/main" val="236335051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45A90529-FED3-3044-9596-E2345F63E82F}" type="slidenum">
              <a:rPr lang="en-US"/>
              <a:pPr>
                <a:defRPr/>
              </a:pPr>
              <a:t>‹#›</a:t>
            </a:fld>
            <a:endParaRPr lang="en-US"/>
          </a:p>
        </p:txBody>
      </p:sp>
    </p:spTree>
    <p:extLst>
      <p:ext uri="{BB962C8B-B14F-4D97-AF65-F5344CB8AC3E}">
        <p14:creationId xmlns:p14="http://schemas.microsoft.com/office/powerpoint/2010/main" val="38247267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84D81F-3461-BE46-8E30-E1CC53F5014B}" type="slidenum">
              <a:rPr lang="en-US"/>
              <a:pPr>
                <a:defRPr/>
              </a:pPr>
              <a:t>‹#›</a:t>
            </a:fld>
            <a:endParaRPr lang="en-US"/>
          </a:p>
        </p:txBody>
      </p:sp>
    </p:spTree>
    <p:extLst>
      <p:ext uri="{BB962C8B-B14F-4D97-AF65-F5344CB8AC3E}">
        <p14:creationId xmlns:p14="http://schemas.microsoft.com/office/powerpoint/2010/main" val="44158151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1306D11A-A3D3-8041-9DB2-D1F8FD07D9E1}" type="slidenum">
              <a:rPr lang="en-US"/>
              <a:pPr>
                <a:defRPr/>
              </a:pPr>
              <a:t>‹#›</a:t>
            </a:fld>
            <a:endParaRPr lang="en-US"/>
          </a:p>
        </p:txBody>
      </p:sp>
    </p:spTree>
    <p:extLst>
      <p:ext uri="{BB962C8B-B14F-4D97-AF65-F5344CB8AC3E}">
        <p14:creationId xmlns:p14="http://schemas.microsoft.com/office/powerpoint/2010/main" val="323266657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30725"/>
          </a:xfrm>
        </p:spPr>
        <p:txBody>
          <a:bodyPr/>
          <a:lstStyle/>
          <a:p>
            <a:pPr lvl="0"/>
            <a:endParaRPr lang="en-US" noProof="0"/>
          </a:p>
        </p:txBody>
      </p:sp>
      <p:sp>
        <p:nvSpPr>
          <p:cNvPr id="5"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6"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0D1CBED3-4B6E-6543-B0FC-AC05794462EA}" type="slidenum">
              <a:rPr lang="en-US"/>
              <a:pPr>
                <a:defRPr/>
              </a:pPr>
              <a:t>‹#›</a:t>
            </a:fld>
            <a:endParaRPr lang="en-US"/>
          </a:p>
        </p:txBody>
      </p:sp>
    </p:spTree>
    <p:extLst>
      <p:ext uri="{BB962C8B-B14F-4D97-AF65-F5344CB8AC3E}">
        <p14:creationId xmlns:p14="http://schemas.microsoft.com/office/powerpoint/2010/main" val="324963491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7"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8"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89C2E797-84F5-A047-BF08-F90093093E05}" type="slidenum">
              <a:rPr lang="en-US"/>
              <a:pPr>
                <a:defRPr/>
              </a:pPr>
              <a:t>‹#›</a:t>
            </a:fld>
            <a:endParaRPr lang="en-US"/>
          </a:p>
        </p:txBody>
      </p:sp>
    </p:spTree>
    <p:extLst>
      <p:ext uri="{BB962C8B-B14F-4D97-AF65-F5344CB8AC3E}">
        <p14:creationId xmlns:p14="http://schemas.microsoft.com/office/powerpoint/2010/main" val="264935766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Content Placeholder 2"/>
          <p:cNvSpPr>
            <a:spLocks noGrp="1"/>
          </p:cNvSpPr>
          <p:nvPr>
            <p:ph sz="half" idx="1"/>
          </p:nvPr>
        </p:nvSpPr>
        <p:spPr>
          <a:xfrm>
            <a:off x="533400" y="1828800"/>
            <a:ext cx="81534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3400" y="3924300"/>
            <a:ext cx="81534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533400" y="6248400"/>
            <a:ext cx="2057400" cy="457200"/>
          </a:xfrm>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a:xfrm>
            <a:off x="3238500" y="6248400"/>
            <a:ext cx="2895600" cy="457200"/>
          </a:xfrm>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a:xfrm>
            <a:off x="6781800" y="6248400"/>
            <a:ext cx="1905000" cy="457200"/>
          </a:xfrm>
        </p:spPr>
        <p:txBody>
          <a:bodyPr/>
          <a:lstStyle>
            <a:lvl1pPr eaLnBrk="0" hangingPunct="0">
              <a:defRPr>
                <a:latin typeface="Times New Roman"/>
                <a:cs typeface="ＭＳ Ｐゴシック" charset="0"/>
              </a:defRPr>
            </a:lvl1pPr>
          </a:lstStyle>
          <a:p>
            <a:pPr>
              <a:defRPr/>
            </a:pPr>
            <a:fld id="{443E172E-66BA-1D49-BB00-DE98D56B354E}" type="slidenum">
              <a:rPr lang="en-US"/>
              <a:pPr>
                <a:defRPr/>
              </a:pPr>
              <a:t>‹#›</a:t>
            </a:fld>
            <a:endParaRPr lang="en-US"/>
          </a:p>
        </p:txBody>
      </p:sp>
    </p:spTree>
    <p:extLst>
      <p:ext uri="{BB962C8B-B14F-4D97-AF65-F5344CB8AC3E}">
        <p14:creationId xmlns:p14="http://schemas.microsoft.com/office/powerpoint/2010/main" val="1094715996"/>
      </p:ext>
    </p:extLst>
  </p:cSld>
  <p:clrMapOvr>
    <a:masterClrMapping/>
  </p:clrMapOvr>
  <p:transition>
    <p:random/>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141FE27-F713-734B-8680-43BEE9F5DA00}" type="datetimeFigureOut">
              <a:rPr lang="en-US"/>
              <a:pPr>
                <a:defRPr/>
              </a:pPr>
              <a:t>4/15/20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E9AAA9B-07DD-9F40-AF16-6538DC3BA5BB}" type="slidenum">
              <a:rPr lang="en-US"/>
              <a:pPr>
                <a:defRPr/>
              </a:pPr>
              <a:t>‹#›</a:t>
            </a:fld>
            <a:endParaRPr lang="en-US"/>
          </a:p>
        </p:txBody>
      </p:sp>
    </p:spTree>
    <p:extLst>
      <p:ext uri="{BB962C8B-B14F-4D97-AF65-F5344CB8AC3E}">
        <p14:creationId xmlns:p14="http://schemas.microsoft.com/office/powerpoint/2010/main" val="417712441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64A1D14-59E2-FC48-AD3B-E51A3C770900}" type="datetimeFigureOut">
              <a:rPr lang="en-US"/>
              <a:pPr>
                <a:defRPr/>
              </a:pPr>
              <a:t>4/15/20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694B43B-802B-1B4E-BA8D-708064143936}" type="slidenum">
              <a:rPr lang="en-US"/>
              <a:pPr>
                <a:defRPr/>
              </a:pPr>
              <a:t>‹#›</a:t>
            </a:fld>
            <a:endParaRPr lang="en-US"/>
          </a:p>
        </p:txBody>
      </p:sp>
    </p:spTree>
    <p:extLst>
      <p:ext uri="{BB962C8B-B14F-4D97-AF65-F5344CB8AC3E}">
        <p14:creationId xmlns:p14="http://schemas.microsoft.com/office/powerpoint/2010/main" val="224474202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1582A41-2840-0C48-B5F8-FD8B076EE3C0}" type="datetimeFigureOut">
              <a:rPr lang="en-US"/>
              <a:pPr>
                <a:defRPr/>
              </a:pPr>
              <a:t>4/15/20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7F68A87-7430-4044-86D0-A10655DA74F8}" type="slidenum">
              <a:rPr lang="en-US"/>
              <a:pPr>
                <a:defRPr/>
              </a:pPr>
              <a:t>‹#›</a:t>
            </a:fld>
            <a:endParaRPr lang="en-US"/>
          </a:p>
        </p:txBody>
      </p:sp>
    </p:spTree>
    <p:extLst>
      <p:ext uri="{BB962C8B-B14F-4D97-AF65-F5344CB8AC3E}">
        <p14:creationId xmlns:p14="http://schemas.microsoft.com/office/powerpoint/2010/main" val="263353965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AB684D2-CB98-DB41-8744-90305F8D2C90}" type="datetimeFigureOut">
              <a:rPr lang="en-US"/>
              <a:pPr>
                <a:defRPr/>
              </a:pPr>
              <a:t>4/15/20</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165DB7D-2CBA-7A47-AB95-1335E1E4D7E3}" type="slidenum">
              <a:rPr lang="en-US"/>
              <a:pPr>
                <a:defRPr/>
              </a:pPr>
              <a:t>‹#›</a:t>
            </a:fld>
            <a:endParaRPr lang="en-US"/>
          </a:p>
        </p:txBody>
      </p:sp>
    </p:spTree>
    <p:extLst>
      <p:ext uri="{BB962C8B-B14F-4D97-AF65-F5344CB8AC3E}">
        <p14:creationId xmlns:p14="http://schemas.microsoft.com/office/powerpoint/2010/main" val="139674363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90E27DD-E2EC-2249-B3AC-45697F4FFEA5}" type="datetimeFigureOut">
              <a:rPr lang="en-US"/>
              <a:pPr>
                <a:defRPr/>
              </a:pPr>
              <a:t>4/15/20</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1919B0A-22B2-9A4C-818F-0C6457D24EFC}" type="slidenum">
              <a:rPr lang="en-US"/>
              <a:pPr>
                <a:defRPr/>
              </a:pPr>
              <a:t>‹#›</a:t>
            </a:fld>
            <a:endParaRPr lang="en-US"/>
          </a:p>
        </p:txBody>
      </p:sp>
    </p:spTree>
    <p:extLst>
      <p:ext uri="{BB962C8B-B14F-4D97-AF65-F5344CB8AC3E}">
        <p14:creationId xmlns:p14="http://schemas.microsoft.com/office/powerpoint/2010/main" val="361447547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B0F2421-8889-6243-869F-98A0F7094E79}" type="datetimeFigureOut">
              <a:rPr lang="en-US"/>
              <a:pPr>
                <a:defRPr/>
              </a:pPr>
              <a:t>4/15/20</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360A210-2E48-1B44-8962-B5B393A453F2}" type="slidenum">
              <a:rPr lang="en-US"/>
              <a:pPr>
                <a:defRPr/>
              </a:pPr>
              <a:t>‹#›</a:t>
            </a:fld>
            <a:endParaRPr lang="en-US"/>
          </a:p>
        </p:txBody>
      </p:sp>
    </p:spTree>
    <p:extLst>
      <p:ext uri="{BB962C8B-B14F-4D97-AF65-F5344CB8AC3E}">
        <p14:creationId xmlns:p14="http://schemas.microsoft.com/office/powerpoint/2010/main" val="21616703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E8FBC2-5C3F-8044-A0FC-46221598AD7C}" type="slidenum">
              <a:rPr lang="en-US"/>
              <a:pPr>
                <a:defRPr/>
              </a:pPr>
              <a:t>‹#›</a:t>
            </a:fld>
            <a:endParaRPr lang="en-US"/>
          </a:p>
        </p:txBody>
      </p:sp>
    </p:spTree>
    <p:extLst>
      <p:ext uri="{BB962C8B-B14F-4D97-AF65-F5344CB8AC3E}">
        <p14:creationId xmlns:p14="http://schemas.microsoft.com/office/powerpoint/2010/main" val="375102763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ECFE2FC-E1C1-5242-9361-9F8FC6E3EEBA}" type="datetimeFigureOut">
              <a:rPr lang="en-US"/>
              <a:pPr>
                <a:defRPr/>
              </a:pPr>
              <a:t>4/15/20</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7EE1B5E-F430-3442-B2AC-BAB69EC98DE5}" type="slidenum">
              <a:rPr lang="en-US"/>
              <a:pPr>
                <a:defRPr/>
              </a:pPr>
              <a:t>‹#›</a:t>
            </a:fld>
            <a:endParaRPr lang="en-US"/>
          </a:p>
        </p:txBody>
      </p:sp>
    </p:spTree>
    <p:extLst>
      <p:ext uri="{BB962C8B-B14F-4D97-AF65-F5344CB8AC3E}">
        <p14:creationId xmlns:p14="http://schemas.microsoft.com/office/powerpoint/2010/main" val="255615060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051BB19-D45D-C142-9AE0-86CD5B271A03}" type="datetimeFigureOut">
              <a:rPr lang="en-US"/>
              <a:pPr>
                <a:defRPr/>
              </a:pPr>
              <a:t>4/15/20</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BC928EC-AC77-344D-8115-D36C64ED5A6B}" type="slidenum">
              <a:rPr lang="en-US"/>
              <a:pPr>
                <a:defRPr/>
              </a:pPr>
              <a:t>‹#›</a:t>
            </a:fld>
            <a:endParaRPr lang="en-US"/>
          </a:p>
        </p:txBody>
      </p:sp>
    </p:spTree>
    <p:extLst>
      <p:ext uri="{BB962C8B-B14F-4D97-AF65-F5344CB8AC3E}">
        <p14:creationId xmlns:p14="http://schemas.microsoft.com/office/powerpoint/2010/main" val="353772806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84726A6-2931-8248-BACD-DCA594B3A287}" type="datetimeFigureOut">
              <a:rPr lang="en-US"/>
              <a:pPr>
                <a:defRPr/>
              </a:pPr>
              <a:t>4/15/20</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D73361F-912C-DB4F-B46B-05A09C68E4B4}" type="slidenum">
              <a:rPr lang="en-US"/>
              <a:pPr>
                <a:defRPr/>
              </a:pPr>
              <a:t>‹#›</a:t>
            </a:fld>
            <a:endParaRPr lang="en-US"/>
          </a:p>
        </p:txBody>
      </p:sp>
    </p:spTree>
    <p:extLst>
      <p:ext uri="{BB962C8B-B14F-4D97-AF65-F5344CB8AC3E}">
        <p14:creationId xmlns:p14="http://schemas.microsoft.com/office/powerpoint/2010/main" val="236471776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D737A23-D91D-7B43-A06C-CA005D82B502}" type="datetimeFigureOut">
              <a:rPr lang="en-US"/>
              <a:pPr>
                <a:defRPr/>
              </a:pPr>
              <a:t>4/15/20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9D235E0-EAC5-7D4F-A98F-0724D8653961}" type="slidenum">
              <a:rPr lang="en-US"/>
              <a:pPr>
                <a:defRPr/>
              </a:pPr>
              <a:t>‹#›</a:t>
            </a:fld>
            <a:endParaRPr lang="en-US"/>
          </a:p>
        </p:txBody>
      </p:sp>
    </p:spTree>
    <p:extLst>
      <p:ext uri="{BB962C8B-B14F-4D97-AF65-F5344CB8AC3E}">
        <p14:creationId xmlns:p14="http://schemas.microsoft.com/office/powerpoint/2010/main" val="363493265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026ADFD-B792-5E4C-A569-B2AFE635846E}" type="datetimeFigureOut">
              <a:rPr lang="en-US"/>
              <a:pPr>
                <a:defRPr/>
              </a:pPr>
              <a:t>4/15/20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9B701CB-858C-F646-8E41-D1D20761D3D9}" type="slidenum">
              <a:rPr lang="en-US"/>
              <a:pPr>
                <a:defRPr/>
              </a:pPr>
              <a:t>‹#›</a:t>
            </a:fld>
            <a:endParaRPr lang="en-US"/>
          </a:p>
        </p:txBody>
      </p:sp>
    </p:spTree>
    <p:extLst>
      <p:ext uri="{BB962C8B-B14F-4D97-AF65-F5344CB8AC3E}">
        <p14:creationId xmlns:p14="http://schemas.microsoft.com/office/powerpoint/2010/main" val="270487007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a:t>Click to edit Master title style</a:t>
            </a:r>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5" name="Footer Placeholder 4"/>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Slide Number Placeholder 5"/>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47AE5DAD-779F-6942-BD91-9F1232153C0A}" type="slidenum">
              <a:rPr lang="en-US"/>
              <a:pPr>
                <a:defRPr/>
              </a:pPr>
              <a:t>‹#›</a:t>
            </a:fld>
            <a:endParaRPr lang="en-US"/>
          </a:p>
        </p:txBody>
      </p:sp>
    </p:spTree>
    <p:extLst>
      <p:ext uri="{BB962C8B-B14F-4D97-AF65-F5344CB8AC3E}">
        <p14:creationId xmlns:p14="http://schemas.microsoft.com/office/powerpoint/2010/main" val="371090142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5" name="Footer Placeholder 4"/>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Slide Number Placeholder 5"/>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DA8E05E1-C8C6-3C45-B57F-F2441AB032CB}" type="slidenum">
              <a:rPr lang="en-US"/>
              <a:pPr>
                <a:defRPr/>
              </a:pPr>
              <a:t>‹#›</a:t>
            </a:fld>
            <a:endParaRPr lang="en-US"/>
          </a:p>
        </p:txBody>
      </p:sp>
    </p:spTree>
    <p:extLst>
      <p:ext uri="{BB962C8B-B14F-4D97-AF65-F5344CB8AC3E}">
        <p14:creationId xmlns:p14="http://schemas.microsoft.com/office/powerpoint/2010/main" val="348671665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3"/>
            <a:ext cx="7771680" cy="1362383"/>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en-US"/>
              <a:t>Click to edit Master text styles</a:t>
            </a:r>
          </a:p>
        </p:txBody>
      </p:sp>
      <p:sp>
        <p:nvSpPr>
          <p:cNvPr id="4" name="Date Placeholder 3"/>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5" name="Footer Placeholder 4"/>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Slide Number Placeholder 5"/>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15EA506F-1D00-9040-AE19-161DA592156B}" type="slidenum">
              <a:rPr lang="en-US"/>
              <a:pPr>
                <a:defRPr/>
              </a:pPr>
              <a:t>‹#›</a:t>
            </a:fld>
            <a:endParaRPr lang="en-US"/>
          </a:p>
        </p:txBody>
      </p:sp>
    </p:spTree>
    <p:extLst>
      <p:ext uri="{BB962C8B-B14F-4D97-AF65-F5344CB8AC3E}">
        <p14:creationId xmlns:p14="http://schemas.microsoft.com/office/powerpoint/2010/main" val="403127210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6480" y="1604329"/>
            <a:ext cx="4042080" cy="452063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6801" y="1604329"/>
            <a:ext cx="4042080" cy="452063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Footer Placeholder 5"/>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7" name="Slide Number Placeholder 6"/>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88A92204-6CD6-4B4F-B60E-87C382B60EB4}" type="slidenum">
              <a:rPr lang="en-US"/>
              <a:pPr>
                <a:defRPr/>
              </a:pPr>
              <a:t>‹#›</a:t>
            </a:fld>
            <a:endParaRPr lang="en-US"/>
          </a:p>
        </p:txBody>
      </p:sp>
    </p:spTree>
    <p:extLst>
      <p:ext uri="{BB962C8B-B14F-4D97-AF65-F5344CB8AC3E}">
        <p14:creationId xmlns:p14="http://schemas.microsoft.com/office/powerpoint/2010/main" val="322923721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275070"/>
            <a:ext cx="8229600" cy="1142039"/>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441" y="1535201"/>
            <a:ext cx="404208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8" name="Footer Placeholder 7"/>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9" name="Slide Number Placeholder 8"/>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9C783BDA-AEA3-8647-A35E-E7E35767EFC3}" type="slidenum">
              <a:rPr lang="en-US"/>
              <a:pPr>
                <a:defRPr/>
              </a:pPr>
              <a:t>‹#›</a:t>
            </a:fld>
            <a:endParaRPr lang="en-US"/>
          </a:p>
        </p:txBody>
      </p:sp>
    </p:spTree>
    <p:extLst>
      <p:ext uri="{BB962C8B-B14F-4D97-AF65-F5344CB8AC3E}">
        <p14:creationId xmlns:p14="http://schemas.microsoft.com/office/powerpoint/2010/main" val="4085666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105061-CFBF-B942-9B92-7714390672D4}" type="slidenum">
              <a:rPr lang="en-US"/>
              <a:pPr>
                <a:defRPr/>
              </a:pPr>
              <a:t>‹#›</a:t>
            </a:fld>
            <a:endParaRPr lang="en-US"/>
          </a:p>
        </p:txBody>
      </p:sp>
    </p:spTree>
    <p:extLst>
      <p:ext uri="{BB962C8B-B14F-4D97-AF65-F5344CB8AC3E}">
        <p14:creationId xmlns:p14="http://schemas.microsoft.com/office/powerpoint/2010/main" val="40613818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48621B9-8EB3-1647-898C-B682FDB786C2}" type="slidenum">
              <a:rPr lang="en-US"/>
              <a:pPr>
                <a:defRPr/>
              </a:pPr>
              <a:t>‹#›</a:t>
            </a:fld>
            <a:endParaRPr lang="en-US"/>
          </a:p>
        </p:txBody>
      </p:sp>
    </p:spTree>
    <p:extLst>
      <p:ext uri="{BB962C8B-B14F-4D97-AF65-F5344CB8AC3E}">
        <p14:creationId xmlns:p14="http://schemas.microsoft.com/office/powerpoint/2010/main" val="349663366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4" name="Footer Placeholder 3"/>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5" name="Slide Number Placeholder 4"/>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BAF8C3AA-53CB-5246-9310-2A8680220ED6}" type="slidenum">
              <a:rPr lang="en-US"/>
              <a:pPr>
                <a:defRPr/>
              </a:pPr>
              <a:t>‹#›</a:t>
            </a:fld>
            <a:endParaRPr lang="en-US"/>
          </a:p>
        </p:txBody>
      </p:sp>
    </p:spTree>
    <p:extLst>
      <p:ext uri="{BB962C8B-B14F-4D97-AF65-F5344CB8AC3E}">
        <p14:creationId xmlns:p14="http://schemas.microsoft.com/office/powerpoint/2010/main" val="344495875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3" name="Footer Placeholder 2"/>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4" name="Slide Number Placeholder 3"/>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A23DF4BB-BF37-F449-AE8C-122878E33FE4}" type="slidenum">
              <a:rPr lang="en-US"/>
              <a:pPr>
                <a:defRPr/>
              </a:pPr>
              <a:t>‹#›</a:t>
            </a:fld>
            <a:endParaRPr lang="en-US"/>
          </a:p>
        </p:txBody>
      </p:sp>
    </p:spTree>
    <p:extLst>
      <p:ext uri="{BB962C8B-B14F-4D97-AF65-F5344CB8AC3E}">
        <p14:creationId xmlns:p14="http://schemas.microsoft.com/office/powerpoint/2010/main" val="369544693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920" y="1434391"/>
            <a:ext cx="300816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Footer Placeholder 5"/>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7" name="Slide Number Placeholder 6"/>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FB22164F-7EE1-F54E-8513-4C024EDDDF12}" type="slidenum">
              <a:rPr lang="en-US"/>
              <a:pPr>
                <a:defRPr/>
              </a:pPr>
              <a:t>‹#›</a:t>
            </a:fld>
            <a:endParaRPr lang="en-US"/>
          </a:p>
        </p:txBody>
      </p:sp>
    </p:spTree>
    <p:extLst>
      <p:ext uri="{BB962C8B-B14F-4D97-AF65-F5344CB8AC3E}">
        <p14:creationId xmlns:p14="http://schemas.microsoft.com/office/powerpoint/2010/main" val="362123365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4800025"/>
            <a:ext cx="5486400" cy="567420"/>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801" y="612065"/>
            <a:ext cx="54864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pPr lvl="0"/>
            <a:endParaRPr lang="en-US" noProof="0"/>
          </a:p>
        </p:txBody>
      </p:sp>
      <p:sp>
        <p:nvSpPr>
          <p:cNvPr id="4" name="Text Placeholder 3"/>
          <p:cNvSpPr>
            <a:spLocks noGrp="1"/>
          </p:cNvSpPr>
          <p:nvPr>
            <p:ph type="body" sz="half" idx="2"/>
          </p:nvPr>
        </p:nvSpPr>
        <p:spPr>
          <a:xfrm>
            <a:off x="1792801" y="5367444"/>
            <a:ext cx="54864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Footer Placeholder 5"/>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7" name="Slide Number Placeholder 6"/>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56C797B1-888E-3940-B3C5-CB10B2A0B7C0}" type="slidenum">
              <a:rPr lang="en-US"/>
              <a:pPr>
                <a:defRPr/>
              </a:pPr>
              <a:t>‹#›</a:t>
            </a:fld>
            <a:endParaRPr lang="en-US"/>
          </a:p>
        </p:txBody>
      </p:sp>
    </p:spTree>
    <p:extLst>
      <p:ext uri="{BB962C8B-B14F-4D97-AF65-F5344CB8AC3E}">
        <p14:creationId xmlns:p14="http://schemas.microsoft.com/office/powerpoint/2010/main" val="6287593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5" name="Footer Placeholder 4"/>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Slide Number Placeholder 5"/>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5F2F7CC7-D950-C943-B480-BFDE1EF200EE}" type="slidenum">
              <a:rPr lang="en-US"/>
              <a:pPr>
                <a:defRPr/>
              </a:pPr>
              <a:t>‹#›</a:t>
            </a:fld>
            <a:endParaRPr lang="en-US"/>
          </a:p>
        </p:txBody>
      </p:sp>
    </p:spTree>
    <p:extLst>
      <p:ext uri="{BB962C8B-B14F-4D97-AF65-F5344CB8AC3E}">
        <p14:creationId xmlns:p14="http://schemas.microsoft.com/office/powerpoint/2010/main" val="304157715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4001" y="273629"/>
            <a:ext cx="2054880" cy="585133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6480" y="273629"/>
            <a:ext cx="6029280" cy="585133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5" name="Footer Placeholder 4"/>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6" name="Slide Number Placeholder 5"/>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2EFA403B-DA8A-6E4E-8455-2BD8F8FB41E1}" type="slidenum">
              <a:rPr lang="en-US"/>
              <a:pPr>
                <a:defRPr/>
              </a:pPr>
              <a:t>‹#›</a:t>
            </a:fld>
            <a:endParaRPr lang="en-US"/>
          </a:p>
        </p:txBody>
      </p:sp>
    </p:spTree>
    <p:extLst>
      <p:ext uri="{BB962C8B-B14F-4D97-AF65-F5344CB8AC3E}">
        <p14:creationId xmlns:p14="http://schemas.microsoft.com/office/powerpoint/2010/main" val="16052298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2400" cy="1139160"/>
          </a:xfrm>
        </p:spPr>
        <p:txBody>
          <a:bodyPr/>
          <a:lstStyle/>
          <a:p>
            <a:r>
              <a:rPr lang="en-US"/>
              <a:t>Click to edit Master title style</a:t>
            </a:r>
          </a:p>
        </p:txBody>
      </p:sp>
      <p:sp>
        <p:nvSpPr>
          <p:cNvPr id="3" name="Date Placeholder 2"/>
          <p:cNvSpPr>
            <a:spLocks noGrp="1"/>
          </p:cNvSpPr>
          <p:nvPr>
            <p:ph type="dt" idx="10"/>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4" name="Footer Placeholder 3"/>
          <p:cNvSpPr>
            <a:spLocks noGrp="1"/>
          </p:cNvSpPr>
          <p:nvPr>
            <p:ph type="ftr" idx="11"/>
          </p:nvPr>
        </p:nvSpPr>
        <p:spPr/>
        <p:txBody>
          <a:bodyPr/>
          <a:lstStyle>
            <a:lvl1pPr defTabSz="914400" eaLnBrk="0">
              <a:lnSpc>
                <a:spcPct val="100000"/>
              </a:lnSpc>
              <a:buSzTx/>
              <a:defRPr sz="2400">
                <a:latin typeface="Arial"/>
                <a:ea typeface="ＭＳ Ｐゴシック"/>
                <a:cs typeface="Arial Unicode MS"/>
              </a:defRPr>
            </a:lvl1pPr>
          </a:lstStyle>
          <a:p>
            <a:pPr>
              <a:defRPr/>
            </a:pPr>
            <a:endParaRPr lang="en-US"/>
          </a:p>
        </p:txBody>
      </p:sp>
      <p:sp>
        <p:nvSpPr>
          <p:cNvPr id="5" name="Slide Number Placeholder 4"/>
          <p:cNvSpPr>
            <a:spLocks noGrp="1"/>
          </p:cNvSpPr>
          <p:nvPr>
            <p:ph type="sldNum" idx="12"/>
          </p:nvPr>
        </p:nvSpPr>
        <p:spPr/>
        <p:txBody>
          <a:bodyPr/>
          <a:lstStyle>
            <a:lvl1pPr defTabSz="914400" eaLnBrk="0">
              <a:lnSpc>
                <a:spcPct val="100000"/>
              </a:lnSpc>
              <a:buSzTx/>
              <a:defRPr sz="2400">
                <a:latin typeface="Arial"/>
                <a:ea typeface="ＭＳ Ｐゴシック"/>
                <a:cs typeface="Arial Unicode MS"/>
              </a:defRPr>
            </a:lvl1pPr>
          </a:lstStyle>
          <a:p>
            <a:pPr>
              <a:defRPr/>
            </a:pPr>
            <a:fld id="{D3BC3ECF-96DF-2142-B4AE-15C300CF63B1}" type="slidenum">
              <a:rPr lang="en-US"/>
              <a:pPr>
                <a:defRPr/>
              </a:pPr>
              <a:t>‹#›</a:t>
            </a:fld>
            <a:endParaRPr lang="en-US"/>
          </a:p>
        </p:txBody>
      </p:sp>
    </p:spTree>
    <p:extLst>
      <p:ext uri="{BB962C8B-B14F-4D97-AF65-F5344CB8AC3E}">
        <p14:creationId xmlns:p14="http://schemas.microsoft.com/office/powerpoint/2010/main" val="18000670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F03B550-C747-764E-B04E-B50512C96730}" type="slidenum">
              <a:rPr lang="en-US"/>
              <a:pPr>
                <a:defRPr/>
              </a:pPr>
              <a:t>‹#›</a:t>
            </a:fld>
            <a:endParaRPr lang="en-US"/>
          </a:p>
        </p:txBody>
      </p:sp>
    </p:spTree>
    <p:extLst>
      <p:ext uri="{BB962C8B-B14F-4D97-AF65-F5344CB8AC3E}">
        <p14:creationId xmlns:p14="http://schemas.microsoft.com/office/powerpoint/2010/main" val="94585072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CFCF56B-D20A-4441-9102-81D2258C0B73}" type="slidenum">
              <a:rPr lang="en-US"/>
              <a:pPr>
                <a:defRPr/>
              </a:pPr>
              <a:t>‹#›</a:t>
            </a:fld>
            <a:endParaRPr lang="en-US"/>
          </a:p>
        </p:txBody>
      </p:sp>
    </p:spTree>
    <p:extLst>
      <p:ext uri="{BB962C8B-B14F-4D97-AF65-F5344CB8AC3E}">
        <p14:creationId xmlns:p14="http://schemas.microsoft.com/office/powerpoint/2010/main" val="758694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ABC777B-4ED3-3F44-81BF-09C12CDEAAD8}" type="slidenum">
              <a:rPr lang="en-US"/>
              <a:pPr>
                <a:defRPr/>
              </a:pPr>
              <a:t>‹#›</a:t>
            </a:fld>
            <a:endParaRPr lang="en-US"/>
          </a:p>
        </p:txBody>
      </p:sp>
    </p:spTree>
    <p:extLst>
      <p:ext uri="{BB962C8B-B14F-4D97-AF65-F5344CB8AC3E}">
        <p14:creationId xmlns:p14="http://schemas.microsoft.com/office/powerpoint/2010/main" val="2109137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666ADC-C29C-ED49-B043-84EBD6E0265A}" type="slidenum">
              <a:rPr lang="en-US"/>
              <a:pPr>
                <a:defRPr/>
              </a:pPr>
              <a:t>‹#›</a:t>
            </a:fld>
            <a:endParaRPr lang="en-US"/>
          </a:p>
        </p:txBody>
      </p:sp>
    </p:spTree>
    <p:extLst>
      <p:ext uri="{BB962C8B-B14F-4D97-AF65-F5344CB8AC3E}">
        <p14:creationId xmlns:p14="http://schemas.microsoft.com/office/powerpoint/2010/main" val="410172430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D2901F3-6009-7245-A5F5-C07C5135234D}" type="slidenum">
              <a:rPr lang="en-US"/>
              <a:pPr>
                <a:defRPr/>
              </a:pPr>
              <a:t>‹#›</a:t>
            </a:fld>
            <a:endParaRPr lang="en-US"/>
          </a:p>
        </p:txBody>
      </p:sp>
    </p:spTree>
    <p:extLst>
      <p:ext uri="{BB962C8B-B14F-4D97-AF65-F5344CB8AC3E}">
        <p14:creationId xmlns:p14="http://schemas.microsoft.com/office/powerpoint/2010/main" val="42839444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E9D8010-BC1A-F148-B68D-ABEA5A598E62}" type="slidenum">
              <a:rPr lang="en-US"/>
              <a:pPr>
                <a:defRPr/>
              </a:pPr>
              <a:t>‹#›</a:t>
            </a:fld>
            <a:endParaRPr lang="en-US"/>
          </a:p>
        </p:txBody>
      </p:sp>
    </p:spTree>
    <p:extLst>
      <p:ext uri="{BB962C8B-B14F-4D97-AF65-F5344CB8AC3E}">
        <p14:creationId xmlns:p14="http://schemas.microsoft.com/office/powerpoint/2010/main" val="426958680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9C1A453-8571-4C44-954B-CE9140DA13C4}" type="slidenum">
              <a:rPr lang="en-US"/>
              <a:pPr>
                <a:defRPr/>
              </a:pPr>
              <a:t>‹#›</a:t>
            </a:fld>
            <a:endParaRPr lang="en-US"/>
          </a:p>
        </p:txBody>
      </p:sp>
    </p:spTree>
    <p:extLst>
      <p:ext uri="{BB962C8B-B14F-4D97-AF65-F5344CB8AC3E}">
        <p14:creationId xmlns:p14="http://schemas.microsoft.com/office/powerpoint/2010/main" val="19948777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BE45E28-93F2-2B4D-8A66-1BEA0F812353}" type="slidenum">
              <a:rPr lang="en-US"/>
              <a:pPr>
                <a:defRPr/>
              </a:pPr>
              <a:t>‹#›</a:t>
            </a:fld>
            <a:endParaRPr lang="en-US"/>
          </a:p>
        </p:txBody>
      </p:sp>
    </p:spTree>
    <p:extLst>
      <p:ext uri="{BB962C8B-B14F-4D97-AF65-F5344CB8AC3E}">
        <p14:creationId xmlns:p14="http://schemas.microsoft.com/office/powerpoint/2010/main" val="161600708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7683E6D-2E5A-584C-AAF6-6CA546F23C52}" type="slidenum">
              <a:rPr lang="en-US"/>
              <a:pPr>
                <a:defRPr/>
              </a:pPr>
              <a:t>‹#›</a:t>
            </a:fld>
            <a:endParaRPr lang="en-US"/>
          </a:p>
        </p:txBody>
      </p:sp>
    </p:spTree>
    <p:extLst>
      <p:ext uri="{BB962C8B-B14F-4D97-AF65-F5344CB8AC3E}">
        <p14:creationId xmlns:p14="http://schemas.microsoft.com/office/powerpoint/2010/main" val="218065958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D4B0D56-91DC-E94D-92D7-8DEB48C54ED7}" type="slidenum">
              <a:rPr lang="en-US"/>
              <a:pPr>
                <a:defRPr/>
              </a:pPr>
              <a:t>‹#›</a:t>
            </a:fld>
            <a:endParaRPr lang="en-US"/>
          </a:p>
        </p:txBody>
      </p:sp>
    </p:spTree>
    <p:extLst>
      <p:ext uri="{BB962C8B-B14F-4D97-AF65-F5344CB8AC3E}">
        <p14:creationId xmlns:p14="http://schemas.microsoft.com/office/powerpoint/2010/main" val="403984197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09B41C1-96B0-6F40-A1F2-5CA098DBCA74}" type="slidenum">
              <a:rPr lang="en-US"/>
              <a:pPr>
                <a:defRPr/>
              </a:pPr>
              <a:t>‹#›</a:t>
            </a:fld>
            <a:endParaRPr lang="en-US"/>
          </a:p>
        </p:txBody>
      </p:sp>
    </p:spTree>
    <p:extLst>
      <p:ext uri="{BB962C8B-B14F-4D97-AF65-F5344CB8AC3E}">
        <p14:creationId xmlns:p14="http://schemas.microsoft.com/office/powerpoint/2010/main" val="163989957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CD3330-BA8A-C748-ADBA-CDEA89FD6D34}" type="slidenum">
              <a:rPr lang="en-US"/>
              <a:pPr>
                <a:defRPr/>
              </a:pPr>
              <a:t>‹#›</a:t>
            </a:fld>
            <a:endParaRPr lang="en-US"/>
          </a:p>
        </p:txBody>
      </p:sp>
    </p:spTree>
    <p:extLst>
      <p:ext uri="{BB962C8B-B14F-4D97-AF65-F5344CB8AC3E}">
        <p14:creationId xmlns:p14="http://schemas.microsoft.com/office/powerpoint/2010/main" val="299159669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1B2D140-B8ED-C946-BF88-E6AC220AD1A2}" type="slidenum">
              <a:rPr lang="en-US"/>
              <a:pPr>
                <a:defRPr/>
              </a:pPr>
              <a:t>‹#›</a:t>
            </a:fld>
            <a:endParaRPr lang="en-US"/>
          </a:p>
        </p:txBody>
      </p:sp>
    </p:spTree>
    <p:extLst>
      <p:ext uri="{BB962C8B-B14F-4D97-AF65-F5344CB8AC3E}">
        <p14:creationId xmlns:p14="http://schemas.microsoft.com/office/powerpoint/2010/main" val="354493294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0A1FB6A-4465-4442-B567-5774C33B3DF3}" type="slidenum">
              <a:rPr lang="en-US"/>
              <a:pPr>
                <a:defRPr/>
              </a:pPr>
              <a:t>‹#›</a:t>
            </a:fld>
            <a:endParaRPr lang="en-US"/>
          </a:p>
        </p:txBody>
      </p:sp>
    </p:spTree>
    <p:extLst>
      <p:ext uri="{BB962C8B-B14F-4D97-AF65-F5344CB8AC3E}">
        <p14:creationId xmlns:p14="http://schemas.microsoft.com/office/powerpoint/2010/main" val="289566890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B170433-E275-224D-BD76-E8D8DAB322B7}" type="slidenum">
              <a:rPr lang="en-US"/>
              <a:pPr>
                <a:defRPr/>
              </a:pPr>
              <a:t>‹#›</a:t>
            </a:fld>
            <a:endParaRPr lang="en-US"/>
          </a:p>
        </p:txBody>
      </p:sp>
    </p:spTree>
    <p:extLst>
      <p:ext uri="{BB962C8B-B14F-4D97-AF65-F5344CB8AC3E}">
        <p14:creationId xmlns:p14="http://schemas.microsoft.com/office/powerpoint/2010/main" val="277072440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C788259-6F81-DE48-82BE-8CBA2874279D}" type="slidenum">
              <a:rPr lang="en-US"/>
              <a:pPr>
                <a:defRPr/>
              </a:pPr>
              <a:t>‹#›</a:t>
            </a:fld>
            <a:endParaRPr lang="en-US"/>
          </a:p>
        </p:txBody>
      </p:sp>
    </p:spTree>
    <p:extLst>
      <p:ext uri="{BB962C8B-B14F-4D97-AF65-F5344CB8AC3E}">
        <p14:creationId xmlns:p14="http://schemas.microsoft.com/office/powerpoint/2010/main" val="1334622923"/>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CD0BC67D-2B38-BE47-A685-94475BC09C98}" type="slidenum">
              <a:rPr lang="en-US"/>
              <a:pPr>
                <a:defRPr/>
              </a:pPr>
              <a:t>‹#›</a:t>
            </a:fld>
            <a:endParaRPr lang="en-US"/>
          </a:p>
        </p:txBody>
      </p:sp>
    </p:spTree>
    <p:extLst>
      <p:ext uri="{BB962C8B-B14F-4D97-AF65-F5344CB8AC3E}">
        <p14:creationId xmlns:p14="http://schemas.microsoft.com/office/powerpoint/2010/main" val="4273091824"/>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D0076D8-3D21-8842-A67E-2D516BDCF5B9}" type="slidenum">
              <a:rPr lang="en-US"/>
              <a:pPr>
                <a:defRPr/>
              </a:pPr>
              <a:t>‹#›</a:t>
            </a:fld>
            <a:endParaRPr lang="en-US"/>
          </a:p>
        </p:txBody>
      </p:sp>
    </p:spTree>
    <p:extLst>
      <p:ext uri="{BB962C8B-B14F-4D97-AF65-F5344CB8AC3E}">
        <p14:creationId xmlns:p14="http://schemas.microsoft.com/office/powerpoint/2010/main" val="2853095200"/>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150D881-81D6-6945-B6BD-5CF2376C959E}" type="slidenum">
              <a:rPr lang="en-US"/>
              <a:pPr>
                <a:defRPr/>
              </a:pPr>
              <a:t>‹#›</a:t>
            </a:fld>
            <a:endParaRPr lang="en-US"/>
          </a:p>
        </p:txBody>
      </p:sp>
    </p:spTree>
    <p:extLst>
      <p:ext uri="{BB962C8B-B14F-4D97-AF65-F5344CB8AC3E}">
        <p14:creationId xmlns:p14="http://schemas.microsoft.com/office/powerpoint/2010/main" val="3897765193"/>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5BF7A23-1BEC-4247-B51F-932E810094EB}" type="slidenum">
              <a:rPr lang="en-US"/>
              <a:pPr>
                <a:defRPr/>
              </a:pPr>
              <a:t>‹#›</a:t>
            </a:fld>
            <a:endParaRPr lang="en-US"/>
          </a:p>
        </p:txBody>
      </p:sp>
    </p:spTree>
    <p:extLst>
      <p:ext uri="{BB962C8B-B14F-4D97-AF65-F5344CB8AC3E}">
        <p14:creationId xmlns:p14="http://schemas.microsoft.com/office/powerpoint/2010/main" val="1657301197"/>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7AC01C5-12E9-DE47-AEB9-935C3A8E7ECE}" type="slidenum">
              <a:rPr lang="en-US"/>
              <a:pPr>
                <a:defRPr/>
              </a:pPr>
              <a:t>‹#›</a:t>
            </a:fld>
            <a:endParaRPr lang="en-US"/>
          </a:p>
        </p:txBody>
      </p:sp>
    </p:spTree>
    <p:extLst>
      <p:ext uri="{BB962C8B-B14F-4D97-AF65-F5344CB8AC3E}">
        <p14:creationId xmlns:p14="http://schemas.microsoft.com/office/powerpoint/2010/main" val="249057323"/>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0FBAE74-AC64-0E45-858A-517E63EF2C83}" type="slidenum">
              <a:rPr lang="en-US"/>
              <a:pPr>
                <a:defRPr/>
              </a:pPr>
              <a:t>‹#›</a:t>
            </a:fld>
            <a:endParaRPr lang="en-US"/>
          </a:p>
        </p:txBody>
      </p:sp>
    </p:spTree>
    <p:extLst>
      <p:ext uri="{BB962C8B-B14F-4D97-AF65-F5344CB8AC3E}">
        <p14:creationId xmlns:p14="http://schemas.microsoft.com/office/powerpoint/2010/main" val="1320178680"/>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091D284-79BB-AC47-880C-DB1F9F2AE728}" type="slidenum">
              <a:rPr lang="en-US"/>
              <a:pPr>
                <a:defRPr/>
              </a:pPr>
              <a:t>‹#›</a:t>
            </a:fld>
            <a:endParaRPr lang="en-US"/>
          </a:p>
        </p:txBody>
      </p:sp>
    </p:spTree>
    <p:extLst>
      <p:ext uri="{BB962C8B-B14F-4D97-AF65-F5344CB8AC3E}">
        <p14:creationId xmlns:p14="http://schemas.microsoft.com/office/powerpoint/2010/main" val="1114542893"/>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5E8B7EB2-4A59-4D4B-8530-C77F84C6CA8E}" type="slidenum">
              <a:rPr lang="en-US"/>
              <a:pPr>
                <a:defRPr/>
              </a:pPr>
              <a:t>‹#›</a:t>
            </a:fld>
            <a:endParaRPr lang="en-US"/>
          </a:p>
        </p:txBody>
      </p:sp>
    </p:spTree>
    <p:extLst>
      <p:ext uri="{BB962C8B-B14F-4D97-AF65-F5344CB8AC3E}">
        <p14:creationId xmlns:p14="http://schemas.microsoft.com/office/powerpoint/2010/main" val="1274513053"/>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6FED61D-6636-074C-83F3-2E0CAD620D54}" type="slidenum">
              <a:rPr lang="en-US"/>
              <a:pPr>
                <a:defRPr/>
              </a:pPr>
              <a:t>‹#›</a:t>
            </a:fld>
            <a:endParaRPr lang="en-US"/>
          </a:p>
        </p:txBody>
      </p:sp>
    </p:spTree>
    <p:extLst>
      <p:ext uri="{BB962C8B-B14F-4D97-AF65-F5344CB8AC3E}">
        <p14:creationId xmlns:p14="http://schemas.microsoft.com/office/powerpoint/2010/main" val="3986297320"/>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774582-9DA3-DE4E-9EFE-8E28585E075C}" type="slidenum">
              <a:rPr lang="en-US"/>
              <a:pPr>
                <a:defRPr/>
              </a:pPr>
              <a:t>‹#›</a:t>
            </a:fld>
            <a:endParaRPr lang="en-US"/>
          </a:p>
        </p:txBody>
      </p:sp>
    </p:spTree>
    <p:extLst>
      <p:ext uri="{BB962C8B-B14F-4D97-AF65-F5344CB8AC3E}">
        <p14:creationId xmlns:p14="http://schemas.microsoft.com/office/powerpoint/2010/main" val="21505366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52960E-0E64-CC4B-B6DB-02176539C433}" type="slidenum">
              <a:rPr lang="en-US"/>
              <a:pPr>
                <a:defRPr/>
              </a:pPr>
              <a:t>‹#›</a:t>
            </a:fld>
            <a:endParaRPr lang="en-US"/>
          </a:p>
        </p:txBody>
      </p:sp>
    </p:spTree>
    <p:extLst>
      <p:ext uri="{BB962C8B-B14F-4D97-AF65-F5344CB8AC3E}">
        <p14:creationId xmlns:p14="http://schemas.microsoft.com/office/powerpoint/2010/main" val="692666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D80E7-F761-FF42-8AD1-A83C0C0D1AB0}" type="slidenum">
              <a:rPr lang="en-US"/>
              <a:pPr>
                <a:defRPr/>
              </a:pPr>
              <a:t>‹#›</a:t>
            </a:fld>
            <a:endParaRPr lang="en-US"/>
          </a:p>
        </p:txBody>
      </p:sp>
    </p:spTree>
    <p:extLst>
      <p:ext uri="{BB962C8B-B14F-4D97-AF65-F5344CB8AC3E}">
        <p14:creationId xmlns:p14="http://schemas.microsoft.com/office/powerpoint/2010/main" val="4608476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B846BC-7FB1-3D4A-A74E-A411AD29982A}" type="slidenum">
              <a:rPr lang="en-US"/>
              <a:pPr>
                <a:defRPr/>
              </a:pPr>
              <a:t>‹#›</a:t>
            </a:fld>
            <a:endParaRPr lang="en-US"/>
          </a:p>
        </p:txBody>
      </p:sp>
    </p:spTree>
    <p:extLst>
      <p:ext uri="{BB962C8B-B14F-4D97-AF65-F5344CB8AC3E}">
        <p14:creationId xmlns:p14="http://schemas.microsoft.com/office/powerpoint/2010/main" val="29224691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922627"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a:lvl1pPr>
          </a:lstStyle>
          <a:p>
            <a:r>
              <a:rPr lang="en-US"/>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spcBef>
                <a:spcPct val="20000"/>
              </a:spcBef>
              <a:defRPr/>
            </a:lvl1pPr>
          </a:lstStyle>
          <a:p>
            <a:pPr>
              <a:defRPr/>
            </a:pPr>
            <a:endParaRPr lang="en-US"/>
          </a:p>
        </p:txBody>
      </p:sp>
      <p:sp>
        <p:nvSpPr>
          <p:cNvPr id="5" name="Rectangle 1029"/>
          <p:cNvSpPr>
            <a:spLocks noGrp="1" noChangeArrowheads="1"/>
          </p:cNvSpPr>
          <p:nvPr>
            <p:ph type="ftr" sz="quarter" idx="11"/>
          </p:nvPr>
        </p:nvSpPr>
        <p:spPr>
          <a:xfrm>
            <a:off x="3124200" y="6248400"/>
            <a:ext cx="3276600" cy="457200"/>
          </a:xfrm>
        </p:spPr>
        <p:txBody>
          <a:bodyPr/>
          <a:lstStyle>
            <a:lvl1pPr algn="l">
              <a:spcBef>
                <a:spcPct val="20000"/>
              </a:spcBef>
              <a:defRPr/>
            </a:lvl1pPr>
          </a:lstStyle>
          <a:p>
            <a:pPr>
              <a:defRPr/>
            </a:pPr>
            <a:endParaRPr lang="en-US"/>
          </a:p>
        </p:txBody>
      </p:sp>
      <p:sp>
        <p:nvSpPr>
          <p:cNvPr id="6" name="Rectangle 1030"/>
          <p:cNvSpPr>
            <a:spLocks noGrp="1" noChangeArrowheads="1"/>
          </p:cNvSpPr>
          <p:nvPr>
            <p:ph type="sldNum" sz="quarter" idx="12"/>
          </p:nvPr>
        </p:nvSpPr>
        <p:spPr>
          <a:xfrm>
            <a:off x="6934200" y="6248400"/>
            <a:ext cx="1905000" cy="457200"/>
          </a:xfrm>
        </p:spPr>
        <p:txBody>
          <a:bodyPr/>
          <a:lstStyle>
            <a:lvl1pPr>
              <a:spcBef>
                <a:spcPct val="20000"/>
              </a:spcBef>
              <a:defRPr/>
            </a:lvl1pPr>
          </a:lstStyle>
          <a:p>
            <a:pPr>
              <a:defRPr/>
            </a:pPr>
            <a:fld id="{CBBDBE6B-4E40-B84F-9AA9-65122130B832}" type="slidenum">
              <a:rPr lang="en-US"/>
              <a:pPr>
                <a:defRPr/>
              </a:pPr>
              <a:t>‹#›</a:t>
            </a:fld>
            <a:endParaRPr lang="en-US"/>
          </a:p>
        </p:txBody>
      </p:sp>
    </p:spTree>
    <p:extLst>
      <p:ext uri="{BB962C8B-B14F-4D97-AF65-F5344CB8AC3E}">
        <p14:creationId xmlns:p14="http://schemas.microsoft.com/office/powerpoint/2010/main" val="113511092"/>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1029"/>
          <p:cNvSpPr>
            <a:spLocks noGrp="1" noChangeArrowheads="1"/>
          </p:cNvSpPr>
          <p:nvPr>
            <p:ph type="ftr" sz="quarter" idx="11"/>
          </p:nvPr>
        </p:nvSpPr>
        <p:spPr/>
        <p:txBody>
          <a:bodyPr/>
          <a:lstStyle>
            <a:lvl1pPr algn="l">
              <a:spcBef>
                <a:spcPct val="20000"/>
              </a:spcBef>
              <a:defRPr/>
            </a:lvl1pPr>
          </a:lstStyle>
          <a:p>
            <a:pPr>
              <a:defRPr/>
            </a:pPr>
            <a:endParaRPr lang="en-US"/>
          </a:p>
        </p:txBody>
      </p:sp>
      <p:sp>
        <p:nvSpPr>
          <p:cNvPr id="6" name="Rectangle 1030"/>
          <p:cNvSpPr>
            <a:spLocks noGrp="1" noChangeArrowheads="1"/>
          </p:cNvSpPr>
          <p:nvPr>
            <p:ph type="sldNum" sz="quarter" idx="12"/>
          </p:nvPr>
        </p:nvSpPr>
        <p:spPr/>
        <p:txBody>
          <a:bodyPr/>
          <a:lstStyle>
            <a:lvl1pPr>
              <a:spcBef>
                <a:spcPct val="20000"/>
              </a:spcBef>
              <a:defRPr/>
            </a:lvl1pPr>
          </a:lstStyle>
          <a:p>
            <a:pPr>
              <a:defRPr/>
            </a:pPr>
            <a:fld id="{418FF517-B7CE-744A-9074-5FD2A8DC1AD9}" type="slidenum">
              <a:rPr lang="en-US"/>
              <a:pPr>
                <a:defRPr/>
              </a:pPr>
              <a:t>‹#›</a:t>
            </a:fld>
            <a:endParaRPr lang="en-US"/>
          </a:p>
        </p:txBody>
      </p:sp>
    </p:spTree>
    <p:extLst>
      <p:ext uri="{BB962C8B-B14F-4D97-AF65-F5344CB8AC3E}">
        <p14:creationId xmlns:p14="http://schemas.microsoft.com/office/powerpoint/2010/main" val="285370692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1029"/>
          <p:cNvSpPr>
            <a:spLocks noGrp="1" noChangeArrowheads="1"/>
          </p:cNvSpPr>
          <p:nvPr>
            <p:ph type="ftr" sz="quarter" idx="11"/>
          </p:nvPr>
        </p:nvSpPr>
        <p:spPr/>
        <p:txBody>
          <a:bodyPr/>
          <a:lstStyle>
            <a:lvl1pPr algn="l">
              <a:spcBef>
                <a:spcPct val="20000"/>
              </a:spcBef>
              <a:defRPr/>
            </a:lvl1pPr>
          </a:lstStyle>
          <a:p>
            <a:pPr>
              <a:defRPr/>
            </a:pPr>
            <a:endParaRPr lang="en-US"/>
          </a:p>
        </p:txBody>
      </p:sp>
      <p:sp>
        <p:nvSpPr>
          <p:cNvPr id="6" name="Rectangle 1030"/>
          <p:cNvSpPr>
            <a:spLocks noGrp="1" noChangeArrowheads="1"/>
          </p:cNvSpPr>
          <p:nvPr>
            <p:ph type="sldNum" sz="quarter" idx="12"/>
          </p:nvPr>
        </p:nvSpPr>
        <p:spPr/>
        <p:txBody>
          <a:bodyPr/>
          <a:lstStyle>
            <a:lvl1pPr>
              <a:spcBef>
                <a:spcPct val="20000"/>
              </a:spcBef>
              <a:defRPr/>
            </a:lvl1pPr>
          </a:lstStyle>
          <a:p>
            <a:pPr>
              <a:defRPr/>
            </a:pPr>
            <a:fld id="{51ED156D-A0B2-6046-9341-1CDBC8423E16}" type="slidenum">
              <a:rPr lang="en-US"/>
              <a:pPr>
                <a:defRPr/>
              </a:pPr>
              <a:t>‹#›</a:t>
            </a:fld>
            <a:endParaRPr lang="en-US"/>
          </a:p>
        </p:txBody>
      </p:sp>
    </p:spTree>
    <p:extLst>
      <p:ext uri="{BB962C8B-B14F-4D97-AF65-F5344CB8AC3E}">
        <p14:creationId xmlns:p14="http://schemas.microsoft.com/office/powerpoint/2010/main" val="395265186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71A445-D331-F443-BC38-0D3E966D6A31}" type="slidenum">
              <a:rPr lang="en-US"/>
              <a:pPr>
                <a:defRPr/>
              </a:pPr>
              <a:t>‹#›</a:t>
            </a:fld>
            <a:endParaRPr lang="en-US"/>
          </a:p>
        </p:txBody>
      </p:sp>
    </p:spTree>
    <p:extLst>
      <p:ext uri="{BB962C8B-B14F-4D97-AF65-F5344CB8AC3E}">
        <p14:creationId xmlns:p14="http://schemas.microsoft.com/office/powerpoint/2010/main" val="3331184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1029"/>
          <p:cNvSpPr>
            <a:spLocks noGrp="1" noChangeArrowheads="1"/>
          </p:cNvSpPr>
          <p:nvPr>
            <p:ph type="ftr" sz="quarter" idx="11"/>
          </p:nvPr>
        </p:nvSpPr>
        <p:spPr/>
        <p:txBody>
          <a:bodyPr/>
          <a:lstStyle>
            <a:lvl1pPr algn="l">
              <a:spcBef>
                <a:spcPct val="20000"/>
              </a:spcBef>
              <a:defRPr/>
            </a:lvl1pPr>
          </a:lstStyle>
          <a:p>
            <a:pPr>
              <a:defRPr/>
            </a:pPr>
            <a:endParaRPr lang="en-US"/>
          </a:p>
        </p:txBody>
      </p:sp>
      <p:sp>
        <p:nvSpPr>
          <p:cNvPr id="7" name="Rectangle 1030"/>
          <p:cNvSpPr>
            <a:spLocks noGrp="1" noChangeArrowheads="1"/>
          </p:cNvSpPr>
          <p:nvPr>
            <p:ph type="sldNum" sz="quarter" idx="12"/>
          </p:nvPr>
        </p:nvSpPr>
        <p:spPr/>
        <p:txBody>
          <a:bodyPr/>
          <a:lstStyle>
            <a:lvl1pPr>
              <a:spcBef>
                <a:spcPct val="20000"/>
              </a:spcBef>
              <a:defRPr/>
            </a:lvl1pPr>
          </a:lstStyle>
          <a:p>
            <a:pPr>
              <a:defRPr/>
            </a:pPr>
            <a:fld id="{E1C39E84-5E64-5D49-97CF-FA4C32B0187A}" type="slidenum">
              <a:rPr lang="en-US"/>
              <a:pPr>
                <a:defRPr/>
              </a:pPr>
              <a:t>‹#›</a:t>
            </a:fld>
            <a:endParaRPr lang="en-US"/>
          </a:p>
        </p:txBody>
      </p:sp>
    </p:spTree>
    <p:extLst>
      <p:ext uri="{BB962C8B-B14F-4D97-AF65-F5344CB8AC3E}">
        <p14:creationId xmlns:p14="http://schemas.microsoft.com/office/powerpoint/2010/main" val="432528218"/>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spcBef>
                <a:spcPct val="20000"/>
              </a:spcBef>
              <a:defRPr/>
            </a:lvl1pPr>
          </a:lstStyle>
          <a:p>
            <a:pPr>
              <a:defRPr/>
            </a:pPr>
            <a:endParaRPr lang="en-US"/>
          </a:p>
        </p:txBody>
      </p:sp>
      <p:sp>
        <p:nvSpPr>
          <p:cNvPr id="8" name="Rectangle 1029"/>
          <p:cNvSpPr>
            <a:spLocks noGrp="1" noChangeArrowheads="1"/>
          </p:cNvSpPr>
          <p:nvPr>
            <p:ph type="ftr" sz="quarter" idx="11"/>
          </p:nvPr>
        </p:nvSpPr>
        <p:spPr/>
        <p:txBody>
          <a:bodyPr/>
          <a:lstStyle>
            <a:lvl1pPr algn="l">
              <a:spcBef>
                <a:spcPct val="20000"/>
              </a:spcBef>
              <a:defRPr/>
            </a:lvl1pPr>
          </a:lstStyle>
          <a:p>
            <a:pPr>
              <a:defRPr/>
            </a:pPr>
            <a:endParaRPr lang="en-US"/>
          </a:p>
        </p:txBody>
      </p:sp>
      <p:sp>
        <p:nvSpPr>
          <p:cNvPr id="9" name="Rectangle 1030"/>
          <p:cNvSpPr>
            <a:spLocks noGrp="1" noChangeArrowheads="1"/>
          </p:cNvSpPr>
          <p:nvPr>
            <p:ph type="sldNum" sz="quarter" idx="12"/>
          </p:nvPr>
        </p:nvSpPr>
        <p:spPr/>
        <p:txBody>
          <a:bodyPr/>
          <a:lstStyle>
            <a:lvl1pPr>
              <a:spcBef>
                <a:spcPct val="20000"/>
              </a:spcBef>
              <a:defRPr/>
            </a:lvl1pPr>
          </a:lstStyle>
          <a:p>
            <a:pPr>
              <a:defRPr/>
            </a:pPr>
            <a:fld id="{2C28549F-3642-BA40-8A91-168817F52F90}" type="slidenum">
              <a:rPr lang="en-US"/>
              <a:pPr>
                <a:defRPr/>
              </a:pPr>
              <a:t>‹#›</a:t>
            </a:fld>
            <a:endParaRPr lang="en-US"/>
          </a:p>
        </p:txBody>
      </p:sp>
    </p:spTree>
    <p:extLst>
      <p:ext uri="{BB962C8B-B14F-4D97-AF65-F5344CB8AC3E}">
        <p14:creationId xmlns:p14="http://schemas.microsoft.com/office/powerpoint/2010/main" val="1137775124"/>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spcBef>
                <a:spcPct val="20000"/>
              </a:spcBef>
              <a:defRPr/>
            </a:lvl1pPr>
          </a:lstStyle>
          <a:p>
            <a:pPr>
              <a:defRPr/>
            </a:pPr>
            <a:endParaRPr lang="en-US"/>
          </a:p>
        </p:txBody>
      </p:sp>
      <p:sp>
        <p:nvSpPr>
          <p:cNvPr id="4" name="Rectangle 1029"/>
          <p:cNvSpPr>
            <a:spLocks noGrp="1" noChangeArrowheads="1"/>
          </p:cNvSpPr>
          <p:nvPr>
            <p:ph type="ftr" sz="quarter" idx="11"/>
          </p:nvPr>
        </p:nvSpPr>
        <p:spPr/>
        <p:txBody>
          <a:bodyPr/>
          <a:lstStyle>
            <a:lvl1pPr algn="l">
              <a:spcBef>
                <a:spcPct val="20000"/>
              </a:spcBef>
              <a:defRPr/>
            </a:lvl1pPr>
          </a:lstStyle>
          <a:p>
            <a:pPr>
              <a:defRPr/>
            </a:pPr>
            <a:endParaRPr lang="en-US"/>
          </a:p>
        </p:txBody>
      </p:sp>
      <p:sp>
        <p:nvSpPr>
          <p:cNvPr id="5" name="Rectangle 1030"/>
          <p:cNvSpPr>
            <a:spLocks noGrp="1" noChangeArrowheads="1"/>
          </p:cNvSpPr>
          <p:nvPr>
            <p:ph type="sldNum" sz="quarter" idx="12"/>
          </p:nvPr>
        </p:nvSpPr>
        <p:spPr/>
        <p:txBody>
          <a:bodyPr/>
          <a:lstStyle>
            <a:lvl1pPr>
              <a:spcBef>
                <a:spcPct val="20000"/>
              </a:spcBef>
              <a:defRPr/>
            </a:lvl1pPr>
          </a:lstStyle>
          <a:p>
            <a:pPr>
              <a:defRPr/>
            </a:pPr>
            <a:fld id="{57E9005F-8815-CB48-8E4E-0AE6E7B3D406}" type="slidenum">
              <a:rPr lang="en-US"/>
              <a:pPr>
                <a:defRPr/>
              </a:pPr>
              <a:t>‹#›</a:t>
            </a:fld>
            <a:endParaRPr lang="en-US"/>
          </a:p>
        </p:txBody>
      </p:sp>
    </p:spTree>
    <p:extLst>
      <p:ext uri="{BB962C8B-B14F-4D97-AF65-F5344CB8AC3E}">
        <p14:creationId xmlns:p14="http://schemas.microsoft.com/office/powerpoint/2010/main" val="910934584"/>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spcBef>
                <a:spcPct val="20000"/>
              </a:spcBef>
              <a:defRPr/>
            </a:lvl1pPr>
          </a:lstStyle>
          <a:p>
            <a:pPr>
              <a:defRPr/>
            </a:pPr>
            <a:endParaRPr lang="en-US"/>
          </a:p>
        </p:txBody>
      </p:sp>
      <p:sp>
        <p:nvSpPr>
          <p:cNvPr id="3" name="Rectangle 1029"/>
          <p:cNvSpPr>
            <a:spLocks noGrp="1" noChangeArrowheads="1"/>
          </p:cNvSpPr>
          <p:nvPr>
            <p:ph type="ftr" sz="quarter" idx="11"/>
          </p:nvPr>
        </p:nvSpPr>
        <p:spPr/>
        <p:txBody>
          <a:bodyPr/>
          <a:lstStyle>
            <a:lvl1pPr algn="l">
              <a:spcBef>
                <a:spcPct val="20000"/>
              </a:spcBef>
              <a:defRPr/>
            </a:lvl1pPr>
          </a:lstStyle>
          <a:p>
            <a:pPr>
              <a:defRPr/>
            </a:pPr>
            <a:endParaRPr lang="en-US"/>
          </a:p>
        </p:txBody>
      </p:sp>
      <p:sp>
        <p:nvSpPr>
          <p:cNvPr id="4" name="Rectangle 1030"/>
          <p:cNvSpPr>
            <a:spLocks noGrp="1" noChangeArrowheads="1"/>
          </p:cNvSpPr>
          <p:nvPr>
            <p:ph type="sldNum" sz="quarter" idx="12"/>
          </p:nvPr>
        </p:nvSpPr>
        <p:spPr/>
        <p:txBody>
          <a:bodyPr/>
          <a:lstStyle>
            <a:lvl1pPr>
              <a:spcBef>
                <a:spcPct val="20000"/>
              </a:spcBef>
              <a:defRPr/>
            </a:lvl1pPr>
          </a:lstStyle>
          <a:p>
            <a:pPr>
              <a:defRPr/>
            </a:pPr>
            <a:fld id="{3BB6C824-3A36-7344-BB77-A8CCB381EDF6}" type="slidenum">
              <a:rPr lang="en-US"/>
              <a:pPr>
                <a:defRPr/>
              </a:pPr>
              <a:t>‹#›</a:t>
            </a:fld>
            <a:endParaRPr lang="en-US"/>
          </a:p>
        </p:txBody>
      </p:sp>
    </p:spTree>
    <p:extLst>
      <p:ext uri="{BB962C8B-B14F-4D97-AF65-F5344CB8AC3E}">
        <p14:creationId xmlns:p14="http://schemas.microsoft.com/office/powerpoint/2010/main" val="235961235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1029"/>
          <p:cNvSpPr>
            <a:spLocks noGrp="1" noChangeArrowheads="1"/>
          </p:cNvSpPr>
          <p:nvPr>
            <p:ph type="ftr" sz="quarter" idx="11"/>
          </p:nvPr>
        </p:nvSpPr>
        <p:spPr/>
        <p:txBody>
          <a:bodyPr/>
          <a:lstStyle>
            <a:lvl1pPr algn="l">
              <a:spcBef>
                <a:spcPct val="20000"/>
              </a:spcBef>
              <a:defRPr/>
            </a:lvl1pPr>
          </a:lstStyle>
          <a:p>
            <a:pPr>
              <a:defRPr/>
            </a:pPr>
            <a:endParaRPr lang="en-US"/>
          </a:p>
        </p:txBody>
      </p:sp>
      <p:sp>
        <p:nvSpPr>
          <p:cNvPr id="7" name="Rectangle 1030"/>
          <p:cNvSpPr>
            <a:spLocks noGrp="1" noChangeArrowheads="1"/>
          </p:cNvSpPr>
          <p:nvPr>
            <p:ph type="sldNum" sz="quarter" idx="12"/>
          </p:nvPr>
        </p:nvSpPr>
        <p:spPr/>
        <p:txBody>
          <a:bodyPr/>
          <a:lstStyle>
            <a:lvl1pPr>
              <a:spcBef>
                <a:spcPct val="20000"/>
              </a:spcBef>
              <a:defRPr/>
            </a:lvl1pPr>
          </a:lstStyle>
          <a:p>
            <a:pPr>
              <a:defRPr/>
            </a:pPr>
            <a:fld id="{2844E4F7-8DFE-584A-A56C-27620467701E}" type="slidenum">
              <a:rPr lang="en-US"/>
              <a:pPr>
                <a:defRPr/>
              </a:pPr>
              <a:t>‹#›</a:t>
            </a:fld>
            <a:endParaRPr lang="en-US"/>
          </a:p>
        </p:txBody>
      </p:sp>
    </p:spTree>
    <p:extLst>
      <p:ext uri="{BB962C8B-B14F-4D97-AF65-F5344CB8AC3E}">
        <p14:creationId xmlns:p14="http://schemas.microsoft.com/office/powerpoint/2010/main" val="347563198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spcBef>
                <a:spcPct val="20000"/>
              </a:spcBef>
              <a:defRPr/>
            </a:lvl1pPr>
          </a:lstStyle>
          <a:p>
            <a:pPr>
              <a:defRPr/>
            </a:pPr>
            <a:endParaRPr lang="en-US"/>
          </a:p>
        </p:txBody>
      </p:sp>
      <p:sp>
        <p:nvSpPr>
          <p:cNvPr id="6" name="Rectangle 1029"/>
          <p:cNvSpPr>
            <a:spLocks noGrp="1" noChangeArrowheads="1"/>
          </p:cNvSpPr>
          <p:nvPr>
            <p:ph type="ftr" sz="quarter" idx="11"/>
          </p:nvPr>
        </p:nvSpPr>
        <p:spPr/>
        <p:txBody>
          <a:bodyPr/>
          <a:lstStyle>
            <a:lvl1pPr algn="l">
              <a:spcBef>
                <a:spcPct val="20000"/>
              </a:spcBef>
              <a:defRPr/>
            </a:lvl1pPr>
          </a:lstStyle>
          <a:p>
            <a:pPr>
              <a:defRPr/>
            </a:pPr>
            <a:endParaRPr lang="en-US"/>
          </a:p>
        </p:txBody>
      </p:sp>
      <p:sp>
        <p:nvSpPr>
          <p:cNvPr id="7" name="Rectangle 1030"/>
          <p:cNvSpPr>
            <a:spLocks noGrp="1" noChangeArrowheads="1"/>
          </p:cNvSpPr>
          <p:nvPr>
            <p:ph type="sldNum" sz="quarter" idx="12"/>
          </p:nvPr>
        </p:nvSpPr>
        <p:spPr/>
        <p:txBody>
          <a:bodyPr/>
          <a:lstStyle>
            <a:lvl1pPr>
              <a:spcBef>
                <a:spcPct val="20000"/>
              </a:spcBef>
              <a:defRPr/>
            </a:lvl1pPr>
          </a:lstStyle>
          <a:p>
            <a:pPr>
              <a:defRPr/>
            </a:pPr>
            <a:fld id="{F2BEE181-BAA4-CB47-AE7C-4EFF98B6E5C2}" type="slidenum">
              <a:rPr lang="en-US"/>
              <a:pPr>
                <a:defRPr/>
              </a:pPr>
              <a:t>‹#›</a:t>
            </a:fld>
            <a:endParaRPr lang="en-US"/>
          </a:p>
        </p:txBody>
      </p:sp>
    </p:spTree>
    <p:extLst>
      <p:ext uri="{BB962C8B-B14F-4D97-AF65-F5344CB8AC3E}">
        <p14:creationId xmlns:p14="http://schemas.microsoft.com/office/powerpoint/2010/main" val="120212512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1029"/>
          <p:cNvSpPr>
            <a:spLocks noGrp="1" noChangeArrowheads="1"/>
          </p:cNvSpPr>
          <p:nvPr>
            <p:ph type="ftr" sz="quarter" idx="11"/>
          </p:nvPr>
        </p:nvSpPr>
        <p:spPr/>
        <p:txBody>
          <a:bodyPr/>
          <a:lstStyle>
            <a:lvl1pPr algn="l">
              <a:spcBef>
                <a:spcPct val="20000"/>
              </a:spcBef>
              <a:defRPr/>
            </a:lvl1pPr>
          </a:lstStyle>
          <a:p>
            <a:pPr>
              <a:defRPr/>
            </a:pPr>
            <a:endParaRPr lang="en-US"/>
          </a:p>
        </p:txBody>
      </p:sp>
      <p:sp>
        <p:nvSpPr>
          <p:cNvPr id="6" name="Rectangle 1030"/>
          <p:cNvSpPr>
            <a:spLocks noGrp="1" noChangeArrowheads="1"/>
          </p:cNvSpPr>
          <p:nvPr>
            <p:ph type="sldNum" sz="quarter" idx="12"/>
          </p:nvPr>
        </p:nvSpPr>
        <p:spPr/>
        <p:txBody>
          <a:bodyPr/>
          <a:lstStyle>
            <a:lvl1pPr>
              <a:spcBef>
                <a:spcPct val="20000"/>
              </a:spcBef>
              <a:defRPr/>
            </a:lvl1pPr>
          </a:lstStyle>
          <a:p>
            <a:pPr>
              <a:defRPr/>
            </a:pPr>
            <a:fld id="{3BE3CA6E-8A00-1548-B0FD-450514E71FC6}" type="slidenum">
              <a:rPr lang="en-US"/>
              <a:pPr>
                <a:defRPr/>
              </a:pPr>
              <a:t>‹#›</a:t>
            </a:fld>
            <a:endParaRPr lang="en-US"/>
          </a:p>
        </p:txBody>
      </p:sp>
    </p:spTree>
    <p:extLst>
      <p:ext uri="{BB962C8B-B14F-4D97-AF65-F5344CB8AC3E}">
        <p14:creationId xmlns:p14="http://schemas.microsoft.com/office/powerpoint/2010/main" val="4067689906"/>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spcBef>
                <a:spcPct val="20000"/>
              </a:spcBef>
              <a:defRPr/>
            </a:lvl1pPr>
          </a:lstStyle>
          <a:p>
            <a:pPr>
              <a:defRPr/>
            </a:pPr>
            <a:endParaRPr lang="en-US"/>
          </a:p>
        </p:txBody>
      </p:sp>
      <p:sp>
        <p:nvSpPr>
          <p:cNvPr id="5" name="Rectangle 1029"/>
          <p:cNvSpPr>
            <a:spLocks noGrp="1" noChangeArrowheads="1"/>
          </p:cNvSpPr>
          <p:nvPr>
            <p:ph type="ftr" sz="quarter" idx="11"/>
          </p:nvPr>
        </p:nvSpPr>
        <p:spPr/>
        <p:txBody>
          <a:bodyPr/>
          <a:lstStyle>
            <a:lvl1pPr algn="l">
              <a:spcBef>
                <a:spcPct val="20000"/>
              </a:spcBef>
              <a:defRPr/>
            </a:lvl1pPr>
          </a:lstStyle>
          <a:p>
            <a:pPr>
              <a:defRPr/>
            </a:pPr>
            <a:endParaRPr lang="en-US"/>
          </a:p>
        </p:txBody>
      </p:sp>
      <p:sp>
        <p:nvSpPr>
          <p:cNvPr id="6" name="Rectangle 1030"/>
          <p:cNvSpPr>
            <a:spLocks noGrp="1" noChangeArrowheads="1"/>
          </p:cNvSpPr>
          <p:nvPr>
            <p:ph type="sldNum" sz="quarter" idx="12"/>
          </p:nvPr>
        </p:nvSpPr>
        <p:spPr/>
        <p:txBody>
          <a:bodyPr/>
          <a:lstStyle>
            <a:lvl1pPr>
              <a:spcBef>
                <a:spcPct val="20000"/>
              </a:spcBef>
              <a:defRPr/>
            </a:lvl1pPr>
          </a:lstStyle>
          <a:p>
            <a:pPr>
              <a:defRPr/>
            </a:pPr>
            <a:fld id="{CD8A843B-B246-7240-8280-24314EAB0C37}" type="slidenum">
              <a:rPr lang="en-US"/>
              <a:pPr>
                <a:defRPr/>
              </a:pPr>
              <a:t>‹#›</a:t>
            </a:fld>
            <a:endParaRPr lang="en-US"/>
          </a:p>
        </p:txBody>
      </p:sp>
    </p:spTree>
    <p:extLst>
      <p:ext uri="{BB962C8B-B14F-4D97-AF65-F5344CB8AC3E}">
        <p14:creationId xmlns:p14="http://schemas.microsoft.com/office/powerpoint/2010/main" val="107631640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77CC1E64-E32B-9847-A452-6EBF747A8A32}" type="slidenum">
              <a:rPr lang="en-US"/>
              <a:pPr>
                <a:defRPr/>
              </a:pPr>
              <a:t>‹#›</a:t>
            </a:fld>
            <a:endParaRPr lang="en-US"/>
          </a:p>
        </p:txBody>
      </p:sp>
    </p:spTree>
    <p:extLst>
      <p:ext uri="{BB962C8B-B14F-4D97-AF65-F5344CB8AC3E}">
        <p14:creationId xmlns:p14="http://schemas.microsoft.com/office/powerpoint/2010/main" val="9456019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vl1pPr>
          </a:lstStyle>
          <a:p>
            <a:pPr>
              <a:defRPr/>
            </a:pPr>
            <a:endParaRPr lang="en-GB"/>
          </a:p>
        </p:txBody>
      </p:sp>
      <p:sp>
        <p:nvSpPr>
          <p:cNvPr id="3" name="Rectangle 5"/>
          <p:cNvSpPr>
            <a:spLocks noGrp="1" noChangeArrowheads="1"/>
          </p:cNvSpPr>
          <p:nvPr>
            <p:ph type="ftr" sz="quarter" idx="11"/>
          </p:nvPr>
        </p:nvSpPr>
        <p:spPr/>
        <p:txBody>
          <a:bodyPr/>
          <a:lstStyle>
            <a:lvl1pPr>
              <a:spcBef>
                <a:spcPct val="20000"/>
              </a:spcBef>
              <a:defRPr/>
            </a:lvl1pPr>
          </a:lstStyle>
          <a:p>
            <a:pPr>
              <a:defRPr/>
            </a:pPr>
            <a:endParaRPr lang="en-GB"/>
          </a:p>
        </p:txBody>
      </p:sp>
      <p:sp>
        <p:nvSpPr>
          <p:cNvPr id="4" name="Rectangle 6"/>
          <p:cNvSpPr>
            <a:spLocks noGrp="1" noChangeArrowheads="1"/>
          </p:cNvSpPr>
          <p:nvPr>
            <p:ph type="sldNum" sz="quarter" idx="12"/>
          </p:nvPr>
        </p:nvSpPr>
        <p:spPr/>
        <p:txBody>
          <a:bodyPr/>
          <a:lstStyle>
            <a:lvl1pPr>
              <a:spcBef>
                <a:spcPct val="20000"/>
              </a:spcBef>
              <a:defRPr/>
            </a:lvl1pPr>
          </a:lstStyle>
          <a:p>
            <a:pPr>
              <a:defRPr/>
            </a:pPr>
            <a:fld id="{B2BD8022-32CB-8B4F-A259-24F1D4725AF1}" type="slidenum">
              <a:rPr lang="en-GB"/>
              <a:pPr>
                <a:defRPr/>
              </a:pPr>
              <a:t>‹#›</a:t>
            </a:fld>
            <a:endParaRPr lang="en-GB"/>
          </a:p>
        </p:txBody>
      </p:sp>
    </p:spTree>
    <p:extLst>
      <p:ext uri="{BB962C8B-B14F-4D97-AF65-F5344CB8AC3E}">
        <p14:creationId xmlns:p14="http://schemas.microsoft.com/office/powerpoint/2010/main" val="2070182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6C17A63-55DE-3A4F-9A0B-5790311797DE}" type="slidenum">
              <a:rPr lang="en-US"/>
              <a:pPr>
                <a:defRPr/>
              </a:pPr>
              <a:t>‹#›</a:t>
            </a:fld>
            <a:endParaRPr lang="en-US"/>
          </a:p>
        </p:txBody>
      </p:sp>
    </p:spTree>
    <p:extLst>
      <p:ext uri="{BB962C8B-B14F-4D97-AF65-F5344CB8AC3E}">
        <p14:creationId xmlns:p14="http://schemas.microsoft.com/office/powerpoint/2010/main" val="8471953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DB46D465-82D0-FF47-9324-93146E8E8119}" type="slidenum">
              <a:rPr lang="en-US"/>
              <a:pPr>
                <a:defRPr/>
              </a:pPr>
              <a:t>‹#›</a:t>
            </a:fld>
            <a:endParaRPr lang="en-US"/>
          </a:p>
        </p:txBody>
      </p:sp>
    </p:spTree>
    <p:extLst>
      <p:ext uri="{BB962C8B-B14F-4D97-AF65-F5344CB8AC3E}">
        <p14:creationId xmlns:p14="http://schemas.microsoft.com/office/powerpoint/2010/main" val="35763707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EC92CB-ADC0-CC47-BB36-DEF14C65858C}" type="slidenum">
              <a:rPr lang="en-US"/>
              <a:pPr>
                <a:defRPr/>
              </a:pPr>
              <a:t>‹#›</a:t>
            </a:fld>
            <a:endParaRPr lang="en-US"/>
          </a:p>
        </p:txBody>
      </p:sp>
    </p:spTree>
    <p:extLst>
      <p:ext uri="{BB962C8B-B14F-4D97-AF65-F5344CB8AC3E}">
        <p14:creationId xmlns:p14="http://schemas.microsoft.com/office/powerpoint/2010/main" val="29146899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7790A3-3363-BD42-B803-BCE14DA0EEA6}" type="slidenum">
              <a:rPr lang="en-US"/>
              <a:pPr>
                <a:defRPr/>
              </a:pPr>
              <a:t>‹#›</a:t>
            </a:fld>
            <a:endParaRPr lang="en-US"/>
          </a:p>
        </p:txBody>
      </p:sp>
    </p:spTree>
    <p:extLst>
      <p:ext uri="{BB962C8B-B14F-4D97-AF65-F5344CB8AC3E}">
        <p14:creationId xmlns:p14="http://schemas.microsoft.com/office/powerpoint/2010/main" val="38595326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D63983-0BE1-E446-9C25-EC87F07D3B5D}" type="slidenum">
              <a:rPr lang="en-US"/>
              <a:pPr>
                <a:defRPr/>
              </a:pPr>
              <a:t>‹#›</a:t>
            </a:fld>
            <a:endParaRPr lang="en-US"/>
          </a:p>
        </p:txBody>
      </p:sp>
    </p:spTree>
    <p:extLst>
      <p:ext uri="{BB962C8B-B14F-4D97-AF65-F5344CB8AC3E}">
        <p14:creationId xmlns:p14="http://schemas.microsoft.com/office/powerpoint/2010/main" val="21215834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60C690E-1602-F743-8040-0E9DBE3CE684}" type="slidenum">
              <a:rPr lang="en-US"/>
              <a:pPr>
                <a:defRPr/>
              </a:pPr>
              <a:t>‹#›</a:t>
            </a:fld>
            <a:endParaRPr lang="en-US"/>
          </a:p>
        </p:txBody>
      </p:sp>
    </p:spTree>
    <p:extLst>
      <p:ext uri="{BB962C8B-B14F-4D97-AF65-F5344CB8AC3E}">
        <p14:creationId xmlns:p14="http://schemas.microsoft.com/office/powerpoint/2010/main" val="36936704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5507367-B97F-2641-B1BC-0A4A84AFFE4D}" type="slidenum">
              <a:rPr lang="en-US"/>
              <a:pPr>
                <a:defRPr/>
              </a:pPr>
              <a:t>‹#›</a:t>
            </a:fld>
            <a:endParaRPr lang="en-US"/>
          </a:p>
        </p:txBody>
      </p:sp>
    </p:spTree>
    <p:extLst>
      <p:ext uri="{BB962C8B-B14F-4D97-AF65-F5344CB8AC3E}">
        <p14:creationId xmlns:p14="http://schemas.microsoft.com/office/powerpoint/2010/main" val="34297197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6923818-82D3-D04C-9A02-76E2A4B6F467}" type="slidenum">
              <a:rPr lang="en-US"/>
              <a:pPr>
                <a:defRPr/>
              </a:pPr>
              <a:t>‹#›</a:t>
            </a:fld>
            <a:endParaRPr lang="en-US"/>
          </a:p>
        </p:txBody>
      </p:sp>
    </p:spTree>
    <p:extLst>
      <p:ext uri="{BB962C8B-B14F-4D97-AF65-F5344CB8AC3E}">
        <p14:creationId xmlns:p14="http://schemas.microsoft.com/office/powerpoint/2010/main" val="30335104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43F6BF-BDD2-924E-A8EE-1D187A833F4F}" type="slidenum">
              <a:rPr lang="en-US"/>
              <a:pPr>
                <a:defRPr/>
              </a:pPr>
              <a:t>‹#›</a:t>
            </a:fld>
            <a:endParaRPr lang="en-US"/>
          </a:p>
        </p:txBody>
      </p:sp>
    </p:spTree>
    <p:extLst>
      <p:ext uri="{BB962C8B-B14F-4D97-AF65-F5344CB8AC3E}">
        <p14:creationId xmlns:p14="http://schemas.microsoft.com/office/powerpoint/2010/main" val="5609861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4A2795-EA21-5D47-A83F-76A702459755}" type="slidenum">
              <a:rPr lang="en-US"/>
              <a:pPr>
                <a:defRPr/>
              </a:pPr>
              <a:t>‹#›</a:t>
            </a:fld>
            <a:endParaRPr lang="en-US"/>
          </a:p>
        </p:txBody>
      </p:sp>
    </p:spTree>
    <p:extLst>
      <p:ext uri="{BB962C8B-B14F-4D97-AF65-F5344CB8AC3E}">
        <p14:creationId xmlns:p14="http://schemas.microsoft.com/office/powerpoint/2010/main" val="17502484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BE27DB-55F8-2744-BFA0-EA592F70E687}" type="slidenum">
              <a:rPr lang="en-US"/>
              <a:pPr>
                <a:defRPr/>
              </a:pPr>
              <a:t>‹#›</a:t>
            </a:fld>
            <a:endParaRPr lang="en-US"/>
          </a:p>
        </p:txBody>
      </p:sp>
    </p:spTree>
    <p:extLst>
      <p:ext uri="{BB962C8B-B14F-4D97-AF65-F5344CB8AC3E}">
        <p14:creationId xmlns:p14="http://schemas.microsoft.com/office/powerpoint/2010/main" val="1251349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98121B4-C5ED-E445-810F-6D590ACD1138}" type="slidenum">
              <a:rPr lang="en-US"/>
              <a:pPr>
                <a:defRPr/>
              </a:pPr>
              <a:t>‹#›</a:t>
            </a:fld>
            <a:endParaRPr lang="en-US"/>
          </a:p>
        </p:txBody>
      </p:sp>
    </p:spTree>
    <p:extLst>
      <p:ext uri="{BB962C8B-B14F-4D97-AF65-F5344CB8AC3E}">
        <p14:creationId xmlns:p14="http://schemas.microsoft.com/office/powerpoint/2010/main" val="3814344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CB8E85-99B7-B74E-B9EE-1D7D8CE45271}" type="slidenum">
              <a:rPr lang="en-US"/>
              <a:pPr>
                <a:defRPr/>
              </a:pPr>
              <a:t>‹#›</a:t>
            </a:fld>
            <a:endParaRPr lang="en-US"/>
          </a:p>
        </p:txBody>
      </p:sp>
    </p:spTree>
    <p:extLst>
      <p:ext uri="{BB962C8B-B14F-4D97-AF65-F5344CB8AC3E}">
        <p14:creationId xmlns:p14="http://schemas.microsoft.com/office/powerpoint/2010/main" val="27480905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71E32C76-6D9C-264A-923C-63BA7AD28E9A}" type="slidenum">
              <a:rPr lang="en-US"/>
              <a:pPr>
                <a:defRPr/>
              </a:pPr>
              <a:t>‹#›</a:t>
            </a:fld>
            <a:endParaRPr lang="en-US"/>
          </a:p>
        </p:txBody>
      </p:sp>
    </p:spTree>
    <p:extLst>
      <p:ext uri="{BB962C8B-B14F-4D97-AF65-F5344CB8AC3E}">
        <p14:creationId xmlns:p14="http://schemas.microsoft.com/office/powerpoint/2010/main" val="34366916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A40A67-1824-2646-B871-E480675E055B}" type="slidenum">
              <a:rPr lang="en-US"/>
              <a:pPr>
                <a:defRPr/>
              </a:pPr>
              <a:t>‹#›</a:t>
            </a:fld>
            <a:endParaRPr lang="en-US"/>
          </a:p>
        </p:txBody>
      </p:sp>
    </p:spTree>
    <p:extLst>
      <p:ext uri="{BB962C8B-B14F-4D97-AF65-F5344CB8AC3E}">
        <p14:creationId xmlns:p14="http://schemas.microsoft.com/office/powerpoint/2010/main" val="17236717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C91997-9EBF-C84F-8852-206D634CFCEE}" type="slidenum">
              <a:rPr lang="en-US"/>
              <a:pPr>
                <a:defRPr/>
              </a:pPr>
              <a:t>‹#›</a:t>
            </a:fld>
            <a:endParaRPr lang="en-US"/>
          </a:p>
        </p:txBody>
      </p:sp>
    </p:spTree>
    <p:extLst>
      <p:ext uri="{BB962C8B-B14F-4D97-AF65-F5344CB8AC3E}">
        <p14:creationId xmlns:p14="http://schemas.microsoft.com/office/powerpoint/2010/main" val="7857223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82FE9E-8D70-8044-B8FE-56555468BB20}" type="slidenum">
              <a:rPr lang="en-US"/>
              <a:pPr>
                <a:defRPr/>
              </a:pPr>
              <a:t>‹#›</a:t>
            </a:fld>
            <a:endParaRPr lang="en-US"/>
          </a:p>
        </p:txBody>
      </p:sp>
    </p:spTree>
    <p:extLst>
      <p:ext uri="{BB962C8B-B14F-4D97-AF65-F5344CB8AC3E}">
        <p14:creationId xmlns:p14="http://schemas.microsoft.com/office/powerpoint/2010/main" val="35292273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E4537F1-8A92-DE4E-ABB7-21208612F30E}" type="slidenum">
              <a:rPr lang="en-US"/>
              <a:pPr>
                <a:defRPr/>
              </a:pPr>
              <a:t>‹#›</a:t>
            </a:fld>
            <a:endParaRPr lang="en-US"/>
          </a:p>
        </p:txBody>
      </p:sp>
    </p:spTree>
    <p:extLst>
      <p:ext uri="{BB962C8B-B14F-4D97-AF65-F5344CB8AC3E}">
        <p14:creationId xmlns:p14="http://schemas.microsoft.com/office/powerpoint/2010/main" val="9334120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E0C3D5-DA5E-7442-BF35-E12A6F383A42}" type="slidenum">
              <a:rPr lang="en-US"/>
              <a:pPr>
                <a:defRPr/>
              </a:pPr>
              <a:t>‹#›</a:t>
            </a:fld>
            <a:endParaRPr lang="en-US"/>
          </a:p>
        </p:txBody>
      </p:sp>
    </p:spTree>
    <p:extLst>
      <p:ext uri="{BB962C8B-B14F-4D97-AF65-F5344CB8AC3E}">
        <p14:creationId xmlns:p14="http://schemas.microsoft.com/office/powerpoint/2010/main" val="40423278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528E538-AD7F-CE47-9ED8-05CA6A16E34F}" type="slidenum">
              <a:rPr lang="en-US"/>
              <a:pPr>
                <a:defRPr/>
              </a:pPr>
              <a:t>‹#›</a:t>
            </a:fld>
            <a:endParaRPr lang="en-US"/>
          </a:p>
        </p:txBody>
      </p:sp>
    </p:spTree>
    <p:extLst>
      <p:ext uri="{BB962C8B-B14F-4D97-AF65-F5344CB8AC3E}">
        <p14:creationId xmlns:p14="http://schemas.microsoft.com/office/powerpoint/2010/main" val="16815153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AEFEEB-DE68-A34A-AC61-24AEBADD9D7B}" type="slidenum">
              <a:rPr lang="en-US"/>
              <a:pPr>
                <a:defRPr/>
              </a:pPr>
              <a:t>‹#›</a:t>
            </a:fld>
            <a:endParaRPr lang="en-US"/>
          </a:p>
        </p:txBody>
      </p:sp>
    </p:spTree>
    <p:extLst>
      <p:ext uri="{BB962C8B-B14F-4D97-AF65-F5344CB8AC3E}">
        <p14:creationId xmlns:p14="http://schemas.microsoft.com/office/powerpoint/2010/main" val="31596829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94AC73-52BC-0D42-9607-F5D9D5FB0386}" type="slidenum">
              <a:rPr lang="en-US"/>
              <a:pPr>
                <a:defRPr/>
              </a:pPr>
              <a:t>‹#›</a:t>
            </a:fld>
            <a:endParaRPr lang="en-US"/>
          </a:p>
        </p:txBody>
      </p:sp>
    </p:spTree>
    <p:extLst>
      <p:ext uri="{BB962C8B-B14F-4D97-AF65-F5344CB8AC3E}">
        <p14:creationId xmlns:p14="http://schemas.microsoft.com/office/powerpoint/2010/main" val="2288589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83AE938-5DA7-5245-B0AF-3BA574C45C18}" type="slidenum">
              <a:rPr lang="en-US"/>
              <a:pPr>
                <a:defRPr/>
              </a:pPr>
              <a:t>‹#›</a:t>
            </a:fld>
            <a:endParaRPr lang="en-US"/>
          </a:p>
        </p:txBody>
      </p:sp>
    </p:spTree>
    <p:extLst>
      <p:ext uri="{BB962C8B-B14F-4D97-AF65-F5344CB8AC3E}">
        <p14:creationId xmlns:p14="http://schemas.microsoft.com/office/powerpoint/2010/main" val="22603355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0B4417-F9DB-784E-B5C1-98EDACCE78E2}" type="slidenum">
              <a:rPr lang="en-US"/>
              <a:pPr>
                <a:defRPr/>
              </a:pPr>
              <a:t>‹#›</a:t>
            </a:fld>
            <a:endParaRPr lang="en-US"/>
          </a:p>
        </p:txBody>
      </p:sp>
    </p:spTree>
    <p:extLst>
      <p:ext uri="{BB962C8B-B14F-4D97-AF65-F5344CB8AC3E}">
        <p14:creationId xmlns:p14="http://schemas.microsoft.com/office/powerpoint/2010/main" val="19179798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11D4CF-3560-1B45-9464-6AC723D0279C}" type="slidenum">
              <a:rPr lang="en-US"/>
              <a:pPr>
                <a:defRPr/>
              </a:pPr>
              <a:t>‹#›</a:t>
            </a:fld>
            <a:endParaRPr lang="en-US"/>
          </a:p>
        </p:txBody>
      </p:sp>
    </p:spTree>
    <p:extLst>
      <p:ext uri="{BB962C8B-B14F-4D97-AF65-F5344CB8AC3E}">
        <p14:creationId xmlns:p14="http://schemas.microsoft.com/office/powerpoint/2010/main" val="39586362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185C6B3C-50DA-0A44-9096-1EF06D539313}" type="slidenum">
              <a:rPr lang="en-US"/>
              <a:pPr>
                <a:defRPr/>
              </a:pPr>
              <a:t>‹#›</a:t>
            </a:fld>
            <a:endParaRPr lang="en-US"/>
          </a:p>
        </p:txBody>
      </p:sp>
    </p:spTree>
    <p:extLst>
      <p:ext uri="{BB962C8B-B14F-4D97-AF65-F5344CB8AC3E}">
        <p14:creationId xmlns:p14="http://schemas.microsoft.com/office/powerpoint/2010/main" val="5101795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77BD6F-1E9F-FC47-87DD-80C74A73F57D}" type="slidenum">
              <a:rPr lang="en-US"/>
              <a:pPr>
                <a:defRPr/>
              </a:pPr>
              <a:t>‹#›</a:t>
            </a:fld>
            <a:endParaRPr lang="en-US"/>
          </a:p>
        </p:txBody>
      </p:sp>
    </p:spTree>
    <p:extLst>
      <p:ext uri="{BB962C8B-B14F-4D97-AF65-F5344CB8AC3E}">
        <p14:creationId xmlns:p14="http://schemas.microsoft.com/office/powerpoint/2010/main" val="12167692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47D24E-FD0A-9149-AA04-7C77D82C5082}" type="slidenum">
              <a:rPr lang="en-US"/>
              <a:pPr>
                <a:defRPr/>
              </a:pPr>
              <a:t>‹#›</a:t>
            </a:fld>
            <a:endParaRPr lang="en-US"/>
          </a:p>
        </p:txBody>
      </p:sp>
    </p:spTree>
    <p:extLst>
      <p:ext uri="{BB962C8B-B14F-4D97-AF65-F5344CB8AC3E}">
        <p14:creationId xmlns:p14="http://schemas.microsoft.com/office/powerpoint/2010/main" val="24782914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25872A-DC4F-E64C-ABF0-CCE52A77D274}" type="slidenum">
              <a:rPr lang="en-US"/>
              <a:pPr>
                <a:defRPr/>
              </a:pPr>
              <a:t>‹#›</a:t>
            </a:fld>
            <a:endParaRPr lang="en-US"/>
          </a:p>
        </p:txBody>
      </p:sp>
    </p:spTree>
    <p:extLst>
      <p:ext uri="{BB962C8B-B14F-4D97-AF65-F5344CB8AC3E}">
        <p14:creationId xmlns:p14="http://schemas.microsoft.com/office/powerpoint/2010/main" val="4571798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AB28AAA-7FF0-6541-940A-D73D87E7B905}" type="slidenum">
              <a:rPr lang="en-US"/>
              <a:pPr>
                <a:defRPr/>
              </a:pPr>
              <a:t>‹#›</a:t>
            </a:fld>
            <a:endParaRPr lang="en-US"/>
          </a:p>
        </p:txBody>
      </p:sp>
    </p:spTree>
    <p:extLst>
      <p:ext uri="{BB962C8B-B14F-4D97-AF65-F5344CB8AC3E}">
        <p14:creationId xmlns:p14="http://schemas.microsoft.com/office/powerpoint/2010/main" val="9614009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10BF5BC-51C0-F04F-8445-45C4FB666FE5}" type="slidenum">
              <a:rPr lang="en-US"/>
              <a:pPr>
                <a:defRPr/>
              </a:pPr>
              <a:t>‹#›</a:t>
            </a:fld>
            <a:endParaRPr lang="en-US"/>
          </a:p>
        </p:txBody>
      </p:sp>
    </p:spTree>
    <p:extLst>
      <p:ext uri="{BB962C8B-B14F-4D97-AF65-F5344CB8AC3E}">
        <p14:creationId xmlns:p14="http://schemas.microsoft.com/office/powerpoint/2010/main" val="11184365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6A52604-D7A7-874C-B774-DA17B5DB4511}" type="slidenum">
              <a:rPr lang="en-US"/>
              <a:pPr>
                <a:defRPr/>
              </a:pPr>
              <a:t>‹#›</a:t>
            </a:fld>
            <a:endParaRPr lang="en-US"/>
          </a:p>
        </p:txBody>
      </p:sp>
    </p:spTree>
    <p:extLst>
      <p:ext uri="{BB962C8B-B14F-4D97-AF65-F5344CB8AC3E}">
        <p14:creationId xmlns:p14="http://schemas.microsoft.com/office/powerpoint/2010/main" val="23264044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A28C25-A2AE-A246-ADF6-48F47E26833A}" type="slidenum">
              <a:rPr lang="en-US"/>
              <a:pPr>
                <a:defRPr/>
              </a:pPr>
              <a:t>‹#›</a:t>
            </a:fld>
            <a:endParaRPr lang="en-US"/>
          </a:p>
        </p:txBody>
      </p:sp>
    </p:spTree>
    <p:extLst>
      <p:ext uri="{BB962C8B-B14F-4D97-AF65-F5344CB8AC3E}">
        <p14:creationId xmlns:p14="http://schemas.microsoft.com/office/powerpoint/2010/main" val="3600325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B8D540-BE83-EC47-AF0E-8D4ACA8740F3}" type="slidenum">
              <a:rPr lang="en-US"/>
              <a:pPr>
                <a:defRPr/>
              </a:pPr>
              <a:t>‹#›</a:t>
            </a:fld>
            <a:endParaRPr lang="en-US"/>
          </a:p>
        </p:txBody>
      </p:sp>
    </p:spTree>
    <p:extLst>
      <p:ext uri="{BB962C8B-B14F-4D97-AF65-F5344CB8AC3E}">
        <p14:creationId xmlns:p14="http://schemas.microsoft.com/office/powerpoint/2010/main" val="13212044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1A1838-7368-FD47-AE0B-6BF6A225D8F9}" type="slidenum">
              <a:rPr lang="en-US"/>
              <a:pPr>
                <a:defRPr/>
              </a:pPr>
              <a:t>‹#›</a:t>
            </a:fld>
            <a:endParaRPr lang="en-US"/>
          </a:p>
        </p:txBody>
      </p:sp>
    </p:spTree>
    <p:extLst>
      <p:ext uri="{BB962C8B-B14F-4D97-AF65-F5344CB8AC3E}">
        <p14:creationId xmlns:p14="http://schemas.microsoft.com/office/powerpoint/2010/main" val="33098847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B2053E-8945-3145-AE11-56CE9A4AE756}" type="slidenum">
              <a:rPr lang="en-US"/>
              <a:pPr>
                <a:defRPr/>
              </a:pPr>
              <a:t>‹#›</a:t>
            </a:fld>
            <a:endParaRPr lang="en-US"/>
          </a:p>
        </p:txBody>
      </p:sp>
    </p:spTree>
    <p:extLst>
      <p:ext uri="{BB962C8B-B14F-4D97-AF65-F5344CB8AC3E}">
        <p14:creationId xmlns:p14="http://schemas.microsoft.com/office/powerpoint/2010/main" val="7149703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2BD2EB-8AB2-A94F-BF46-FAC897606A30}" type="slidenum">
              <a:rPr lang="en-US"/>
              <a:pPr>
                <a:defRPr/>
              </a:pPr>
              <a:t>‹#›</a:t>
            </a:fld>
            <a:endParaRPr lang="en-US"/>
          </a:p>
        </p:txBody>
      </p:sp>
    </p:spTree>
    <p:extLst>
      <p:ext uri="{BB962C8B-B14F-4D97-AF65-F5344CB8AC3E}">
        <p14:creationId xmlns:p14="http://schemas.microsoft.com/office/powerpoint/2010/main" val="38268016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E1B96812-A638-7145-8BBB-CDAC733492C4}" type="slidenum">
              <a:rPr lang="en-US"/>
              <a:pPr>
                <a:defRPr/>
              </a:pPr>
              <a:t>‹#›</a:t>
            </a:fld>
            <a:endParaRPr lang="en-US"/>
          </a:p>
        </p:txBody>
      </p:sp>
    </p:spTree>
    <p:extLst>
      <p:ext uri="{BB962C8B-B14F-4D97-AF65-F5344CB8AC3E}">
        <p14:creationId xmlns:p14="http://schemas.microsoft.com/office/powerpoint/2010/main" val="14078801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F5F04C6E-7202-A649-9DAF-F3701C007B64}" type="slidenum">
              <a:rPr lang="en-US"/>
              <a:pPr>
                <a:defRPr/>
              </a:pPr>
              <a:t>‹#›</a:t>
            </a:fld>
            <a:endParaRPr lang="en-US"/>
          </a:p>
        </p:txBody>
      </p:sp>
    </p:spTree>
    <p:extLst>
      <p:ext uri="{BB962C8B-B14F-4D97-AF65-F5344CB8AC3E}">
        <p14:creationId xmlns:p14="http://schemas.microsoft.com/office/powerpoint/2010/main" val="26240504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92FE610A-9256-144F-AD29-E0D80E6DA207}" type="slidenum">
              <a:rPr lang="en-US"/>
              <a:pPr>
                <a:defRPr/>
              </a:pPr>
              <a:t>‹#›</a:t>
            </a:fld>
            <a:endParaRPr lang="en-US"/>
          </a:p>
        </p:txBody>
      </p:sp>
    </p:spTree>
    <p:extLst>
      <p:ext uri="{BB962C8B-B14F-4D97-AF65-F5344CB8AC3E}">
        <p14:creationId xmlns:p14="http://schemas.microsoft.com/office/powerpoint/2010/main" val="35513263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0B84313A-C9BB-9845-A714-CA43104A12F8}" type="slidenum">
              <a:rPr lang="en-US"/>
              <a:pPr>
                <a:defRPr/>
              </a:pPr>
              <a:t>‹#›</a:t>
            </a:fld>
            <a:endParaRPr lang="en-US"/>
          </a:p>
        </p:txBody>
      </p:sp>
    </p:spTree>
    <p:extLst>
      <p:ext uri="{BB962C8B-B14F-4D97-AF65-F5344CB8AC3E}">
        <p14:creationId xmlns:p14="http://schemas.microsoft.com/office/powerpoint/2010/main" val="19490993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vl1pPr>
          </a:lstStyle>
          <a:p>
            <a:pPr>
              <a:defRPr/>
            </a:pPr>
            <a:fld id="{0F0A6601-C070-4148-8BA0-367310AA5A14}" type="slidenum">
              <a:rPr lang="en-US"/>
              <a:pPr>
                <a:defRPr/>
              </a:pPr>
              <a:t>‹#›</a:t>
            </a:fld>
            <a:endParaRPr lang="en-US"/>
          </a:p>
        </p:txBody>
      </p:sp>
    </p:spTree>
    <p:extLst>
      <p:ext uri="{BB962C8B-B14F-4D97-AF65-F5344CB8AC3E}">
        <p14:creationId xmlns:p14="http://schemas.microsoft.com/office/powerpoint/2010/main" val="1160683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vl1pPr>
          </a:lstStyle>
          <a:p>
            <a:pPr>
              <a:defRPr/>
            </a:pPr>
            <a:fld id="{AAAC14E9-BA2D-DE4D-808A-4AA13EA702CE}" type="slidenum">
              <a:rPr lang="en-US"/>
              <a:pPr>
                <a:defRPr/>
              </a:pPr>
              <a:t>‹#›</a:t>
            </a:fld>
            <a:endParaRPr lang="en-US"/>
          </a:p>
        </p:txBody>
      </p:sp>
    </p:spTree>
    <p:extLst>
      <p:ext uri="{BB962C8B-B14F-4D97-AF65-F5344CB8AC3E}">
        <p14:creationId xmlns:p14="http://schemas.microsoft.com/office/powerpoint/2010/main" val="41372866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vl1pPr>
          </a:lstStyle>
          <a:p>
            <a:pPr>
              <a:defRPr/>
            </a:pPr>
            <a:fld id="{20F1697B-C807-6548-B730-404826A502E2}" type="slidenum">
              <a:rPr lang="en-US"/>
              <a:pPr>
                <a:defRPr/>
              </a:pPr>
              <a:t>‹#›</a:t>
            </a:fld>
            <a:endParaRPr lang="en-US"/>
          </a:p>
        </p:txBody>
      </p:sp>
    </p:spTree>
    <p:extLst>
      <p:ext uri="{BB962C8B-B14F-4D97-AF65-F5344CB8AC3E}">
        <p14:creationId xmlns:p14="http://schemas.microsoft.com/office/powerpoint/2010/main" val="420578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D86D9D-D4CD-E048-B44C-AD0EB85E7BF3}" type="slidenum">
              <a:rPr lang="en-US"/>
              <a:pPr>
                <a:defRPr/>
              </a:pPr>
              <a:t>‹#›</a:t>
            </a:fld>
            <a:endParaRPr lang="en-US"/>
          </a:p>
        </p:txBody>
      </p:sp>
    </p:spTree>
    <p:extLst>
      <p:ext uri="{BB962C8B-B14F-4D97-AF65-F5344CB8AC3E}">
        <p14:creationId xmlns:p14="http://schemas.microsoft.com/office/powerpoint/2010/main" val="379769710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CC0B4671-68F1-1846-AC5D-CCA62B68604C}" type="slidenum">
              <a:rPr lang="en-US"/>
              <a:pPr>
                <a:defRPr/>
              </a:pPr>
              <a:t>‹#›</a:t>
            </a:fld>
            <a:endParaRPr lang="en-US"/>
          </a:p>
        </p:txBody>
      </p:sp>
    </p:spTree>
    <p:extLst>
      <p:ext uri="{BB962C8B-B14F-4D97-AF65-F5344CB8AC3E}">
        <p14:creationId xmlns:p14="http://schemas.microsoft.com/office/powerpoint/2010/main" val="42129264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40312D38-3776-704F-AD33-B658D3323261}" type="slidenum">
              <a:rPr lang="en-US"/>
              <a:pPr>
                <a:defRPr/>
              </a:pPr>
              <a:t>‹#›</a:t>
            </a:fld>
            <a:endParaRPr lang="en-US"/>
          </a:p>
        </p:txBody>
      </p:sp>
    </p:spTree>
    <p:extLst>
      <p:ext uri="{BB962C8B-B14F-4D97-AF65-F5344CB8AC3E}">
        <p14:creationId xmlns:p14="http://schemas.microsoft.com/office/powerpoint/2010/main" val="23862963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52B02F55-4DD9-B54E-9A34-EAAF1898345F}" type="slidenum">
              <a:rPr lang="en-US"/>
              <a:pPr>
                <a:defRPr/>
              </a:pPr>
              <a:t>‹#›</a:t>
            </a:fld>
            <a:endParaRPr lang="en-US"/>
          </a:p>
        </p:txBody>
      </p:sp>
    </p:spTree>
    <p:extLst>
      <p:ext uri="{BB962C8B-B14F-4D97-AF65-F5344CB8AC3E}">
        <p14:creationId xmlns:p14="http://schemas.microsoft.com/office/powerpoint/2010/main" val="11539663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A4A9E0CF-488C-174B-9494-D1179664C0CC}" type="slidenum">
              <a:rPr lang="en-US"/>
              <a:pPr>
                <a:defRPr/>
              </a:pPr>
              <a:t>‹#›</a:t>
            </a:fld>
            <a:endParaRPr lang="en-US"/>
          </a:p>
        </p:txBody>
      </p:sp>
    </p:spTree>
    <p:extLst>
      <p:ext uri="{BB962C8B-B14F-4D97-AF65-F5344CB8AC3E}">
        <p14:creationId xmlns:p14="http://schemas.microsoft.com/office/powerpoint/2010/main" val="28556689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72 w 1722"/>
                <a:gd name="T1" fmla="*/ 41 h 66"/>
                <a:gd name="T2" fmla="*/ 1672 w 1722"/>
                <a:gd name="T3" fmla="*/ 35 h 66"/>
                <a:gd name="T4" fmla="*/ 0 w 1722"/>
                <a:gd name="T5" fmla="*/ 0 h 66"/>
                <a:gd name="T6" fmla="*/ 0 w 1722"/>
                <a:gd name="T7" fmla="*/ 33 h 66"/>
                <a:gd name="T8" fmla="*/ 1672 w 1722"/>
                <a:gd name="T9" fmla="*/ 41 h 66"/>
                <a:gd name="T10" fmla="*/ 1672 w 1722"/>
                <a:gd name="T11" fmla="*/ 4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50 w 975"/>
                <a:gd name="T1" fmla="*/ 48 h 101"/>
                <a:gd name="T2" fmla="*/ 950 w 975"/>
                <a:gd name="T3" fmla="*/ 0 h 101"/>
                <a:gd name="T4" fmla="*/ 0 w 975"/>
                <a:gd name="T5" fmla="*/ 24 h 101"/>
                <a:gd name="T6" fmla="*/ 0 w 975"/>
                <a:gd name="T7" fmla="*/ 101 h 101"/>
                <a:gd name="T8" fmla="*/ 950 w 975"/>
                <a:gd name="T9" fmla="*/ 48 h 101"/>
                <a:gd name="T10" fmla="*/ 95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091 w 2141"/>
                <a:gd name="T1" fmla="*/ 0 h 198"/>
                <a:gd name="T2" fmla="*/ 0 w 2141"/>
                <a:gd name="T3" fmla="*/ 156 h 198"/>
                <a:gd name="T4" fmla="*/ 0 w 2141"/>
                <a:gd name="T5" fmla="*/ 198 h 198"/>
                <a:gd name="T6" fmla="*/ 2091 w 2141"/>
                <a:gd name="T7" fmla="*/ 0 h 198"/>
                <a:gd name="T8" fmla="*/ 209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107 w 2517"/>
                <a:gd name="T1" fmla="*/ 276 h 276"/>
                <a:gd name="T2" fmla="*/ 2442 w 2517"/>
                <a:gd name="T3" fmla="*/ 204 h 276"/>
                <a:gd name="T4" fmla="*/ 2185 w 2517"/>
                <a:gd name="T5" fmla="*/ 0 h 276"/>
                <a:gd name="T6" fmla="*/ 0 w 2517"/>
                <a:gd name="T7" fmla="*/ 276 h 276"/>
                <a:gd name="T8" fmla="*/ 2107 w 2517"/>
                <a:gd name="T9" fmla="*/ 276 h 276"/>
                <a:gd name="T10" fmla="*/ 210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704 w 729"/>
                <a:gd name="T1" fmla="*/ 240 h 240"/>
                <a:gd name="T2" fmla="*/ 0 w 729"/>
                <a:gd name="T3" fmla="*/ 0 h 240"/>
                <a:gd name="T4" fmla="*/ 0 w 729"/>
                <a:gd name="T5" fmla="*/ 6 h 240"/>
                <a:gd name="T6" fmla="*/ 704 w 729"/>
                <a:gd name="T7" fmla="*/ 240 h 240"/>
                <a:gd name="T8" fmla="*/ 70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704 w 729"/>
                <a:gd name="T1" fmla="*/ 318 h 318"/>
                <a:gd name="T2" fmla="*/ 704 w 729"/>
                <a:gd name="T3" fmla="*/ 312 h 318"/>
                <a:gd name="T4" fmla="*/ 0 w 729"/>
                <a:gd name="T5" fmla="*/ 0 h 318"/>
                <a:gd name="T6" fmla="*/ 0 w 729"/>
                <a:gd name="T7" fmla="*/ 54 h 318"/>
                <a:gd name="T8" fmla="*/ 704 w 729"/>
                <a:gd name="T9" fmla="*/ 318 h 318"/>
                <a:gd name="T10" fmla="*/ 70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spcBef>
                <a:spcPct val="20000"/>
              </a:spcBef>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4C3E6149-5928-3F43-B769-49C0FBA28A26}" type="slidenum">
              <a:rPr lang="en-US"/>
              <a:pPr>
                <a:defRPr/>
              </a:pPr>
              <a:t>‹#›</a:t>
            </a:fld>
            <a:endParaRPr lang="en-US"/>
          </a:p>
        </p:txBody>
      </p:sp>
    </p:spTree>
    <p:extLst>
      <p:ext uri="{BB962C8B-B14F-4D97-AF65-F5344CB8AC3E}">
        <p14:creationId xmlns:p14="http://schemas.microsoft.com/office/powerpoint/2010/main" val="412241843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0FB417E0-43E5-0F4F-A9BD-3C9D0907D7A2}" type="slidenum">
              <a:rPr lang="en-US"/>
              <a:pPr>
                <a:defRPr/>
              </a:pPr>
              <a:t>‹#›</a:t>
            </a:fld>
            <a:endParaRPr lang="en-US"/>
          </a:p>
        </p:txBody>
      </p:sp>
    </p:spTree>
    <p:extLst>
      <p:ext uri="{BB962C8B-B14F-4D97-AF65-F5344CB8AC3E}">
        <p14:creationId xmlns:p14="http://schemas.microsoft.com/office/powerpoint/2010/main" val="36994910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E44FF1C2-D91E-1944-9626-AEF0544BD9DD}" type="slidenum">
              <a:rPr lang="en-US"/>
              <a:pPr>
                <a:defRPr/>
              </a:pPr>
              <a:t>‹#›</a:t>
            </a:fld>
            <a:endParaRPr lang="en-US"/>
          </a:p>
        </p:txBody>
      </p:sp>
    </p:spTree>
    <p:extLst>
      <p:ext uri="{BB962C8B-B14F-4D97-AF65-F5344CB8AC3E}">
        <p14:creationId xmlns:p14="http://schemas.microsoft.com/office/powerpoint/2010/main" val="13151220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4BE478F2-B85B-2C43-93A0-DE77FCAE54AE}" type="slidenum">
              <a:rPr lang="en-US"/>
              <a:pPr>
                <a:defRPr/>
              </a:pPr>
              <a:t>‹#›</a:t>
            </a:fld>
            <a:endParaRPr lang="en-US"/>
          </a:p>
        </p:txBody>
      </p:sp>
    </p:spTree>
    <p:extLst>
      <p:ext uri="{BB962C8B-B14F-4D97-AF65-F5344CB8AC3E}">
        <p14:creationId xmlns:p14="http://schemas.microsoft.com/office/powerpoint/2010/main" val="40204580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2E01CDD1-FF39-A444-B686-0CC1E377944D}" type="slidenum">
              <a:rPr lang="en-US"/>
              <a:pPr>
                <a:defRPr/>
              </a:pPr>
              <a:t>‹#›</a:t>
            </a:fld>
            <a:endParaRPr lang="en-US"/>
          </a:p>
        </p:txBody>
      </p:sp>
    </p:spTree>
    <p:extLst>
      <p:ext uri="{BB962C8B-B14F-4D97-AF65-F5344CB8AC3E}">
        <p14:creationId xmlns:p14="http://schemas.microsoft.com/office/powerpoint/2010/main" val="9258283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spcBef>
                <a:spcPct val="20000"/>
              </a:spcBef>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spcBef>
                <a:spcPct val="20000"/>
              </a:spcBef>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spcBef>
                <a:spcPct val="20000"/>
              </a:spcBef>
              <a:defRPr b="1">
                <a:latin typeface="Arial"/>
                <a:ea typeface="ＭＳ Ｐゴシック"/>
              </a:defRPr>
            </a:lvl1pPr>
          </a:lstStyle>
          <a:p>
            <a:pPr>
              <a:defRPr/>
            </a:pPr>
            <a:fld id="{3BFB01BF-6AC8-8E4F-B80B-BE4E026E019C}" type="slidenum">
              <a:rPr lang="en-US"/>
              <a:pPr>
                <a:defRPr/>
              </a:pPr>
              <a:t>‹#›</a:t>
            </a:fld>
            <a:endParaRPr lang="en-US"/>
          </a:p>
        </p:txBody>
      </p:sp>
    </p:spTree>
    <p:extLst>
      <p:ext uri="{BB962C8B-B14F-4D97-AF65-F5344CB8AC3E}">
        <p14:creationId xmlns:p14="http://schemas.microsoft.com/office/powerpoint/2010/main" val="1578839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1.jpe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10.xml"/><Relationship Id="rId17" Type="http://schemas.openxmlformats.org/officeDocument/2006/relationships/image" Target="../media/image5.png"/><Relationship Id="rId2" Type="http://schemas.openxmlformats.org/officeDocument/2006/relationships/slideLayout" Target="../slideLayouts/slideLayout73.xml"/><Relationship Id="rId16" Type="http://schemas.openxmlformats.org/officeDocument/2006/relationships/image" Target="../media/image4.png"/><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image" Target="../media/image3.png"/><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11.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image" Target="../media/image9.png"/><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2.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image" Target="../media/image11.png"/><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image" Target="../media/image10.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3.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4.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image" Target="../media/image1.jpeg"/><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5.xml"/><Relationship Id="rId17" Type="http://schemas.openxmlformats.org/officeDocument/2006/relationships/image" Target="../media/image5.png"/><Relationship Id="rId2" Type="http://schemas.openxmlformats.org/officeDocument/2006/relationships/slideLayout" Target="../slideLayouts/slideLayout128.xml"/><Relationship Id="rId16" Type="http://schemas.openxmlformats.org/officeDocument/2006/relationships/image" Target="../media/image4.png"/><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image" Target="../media/image3.png"/><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image" Target="../media/image2.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6.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7.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theme" Target="../theme/theme18.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image" Target="../media/image9.png"/><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9.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5" Type="http://schemas.openxmlformats.org/officeDocument/2006/relationships/image" Target="../media/image11.png"/><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image" Target="../media/image10.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image" Target="../media/image9.png"/><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20.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5" Type="http://schemas.openxmlformats.org/officeDocument/2006/relationships/image" Target="../media/image11.png"/><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image" Target="../media/image10.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209.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3.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slideLayout" Target="../slideLayouts/slideLayout233.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5.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245.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24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5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2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9.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slideLayout" Target="../slideLayouts/slideLayout281.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6" Type="http://schemas.openxmlformats.org/officeDocument/2006/relationships/theme" Target="../theme/theme3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5" Type="http://schemas.openxmlformats.org/officeDocument/2006/relationships/slideLayout" Target="../slideLayouts/slideLayout28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 Id="rId14" Type="http://schemas.openxmlformats.org/officeDocument/2006/relationships/slideLayout" Target="../slideLayouts/slideLayout28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91.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theme" Target="../theme/theme31.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02.xml"/><Relationship Id="rId13" Type="http://schemas.openxmlformats.org/officeDocument/2006/relationships/theme" Target="../theme/theme32.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slideLayout" Target="../slideLayouts/slideLayout306.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14.xml"/><Relationship Id="rId13" Type="http://schemas.openxmlformats.org/officeDocument/2006/relationships/theme" Target="../theme/theme33.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slideLayout" Target="../slideLayouts/slideLayout318.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26.xml"/><Relationship Id="rId3" Type="http://schemas.openxmlformats.org/officeDocument/2006/relationships/slideLayout" Target="../slideLayouts/slideLayout321.xml"/><Relationship Id="rId7" Type="http://schemas.openxmlformats.org/officeDocument/2006/relationships/slideLayout" Target="../slideLayouts/slideLayout325.xml"/><Relationship Id="rId12" Type="http://schemas.openxmlformats.org/officeDocument/2006/relationships/theme" Target="../theme/theme34.xml"/><Relationship Id="rId2" Type="http://schemas.openxmlformats.org/officeDocument/2006/relationships/slideLayout" Target="../slideLayouts/slideLayout320.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0" Type="http://schemas.openxmlformats.org/officeDocument/2006/relationships/slideLayout" Target="../slideLayouts/slideLayout328.xml"/><Relationship Id="rId4" Type="http://schemas.openxmlformats.org/officeDocument/2006/relationships/slideLayout" Target="../slideLayouts/slideLayout322.xml"/><Relationship Id="rId9" Type="http://schemas.openxmlformats.org/officeDocument/2006/relationships/slideLayout" Target="../slideLayouts/slideLayout3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17" Type="http://schemas.openxmlformats.org/officeDocument/2006/relationships/image" Target="../media/image5.png"/><Relationship Id="rId2" Type="http://schemas.openxmlformats.org/officeDocument/2006/relationships/slideLayout" Target="../slideLayouts/slideLayout27.xml"/><Relationship Id="rId16" Type="http://schemas.openxmlformats.org/officeDocument/2006/relationships/image" Target="../media/image4.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3.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7.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7.xml"/><Relationship Id="rId1" Type="http://schemas.openxmlformats.org/officeDocument/2006/relationships/slideLayout" Target="../slideLayouts/slideLayout4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1.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8.xml"/><Relationship Id="rId17" Type="http://schemas.openxmlformats.org/officeDocument/2006/relationships/image" Target="../media/image5.png"/><Relationship Id="rId2" Type="http://schemas.openxmlformats.org/officeDocument/2006/relationships/slideLayout" Target="../slideLayouts/slideLayout51.xml"/><Relationship Id="rId16" Type="http://schemas.openxmlformats.org/officeDocument/2006/relationships/image" Target="../media/image4.pn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3.pn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1.jpe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9.xml"/><Relationship Id="rId17" Type="http://schemas.openxmlformats.org/officeDocument/2006/relationships/image" Target="../media/image5.png"/><Relationship Id="rId2" Type="http://schemas.openxmlformats.org/officeDocument/2006/relationships/slideLayout" Target="../slideLayouts/slideLayout62.xml"/><Relationship Id="rId16" Type="http://schemas.openxmlformats.org/officeDocument/2006/relationships/image" Target="../media/image4.pn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3.pn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charset="0"/>
              </a:defRPr>
            </a:lvl1pPr>
          </a:lstStyle>
          <a:p>
            <a:pPr>
              <a:defRPr/>
            </a:pPr>
            <a:fld id="{5F00A819-1D9E-4A4C-BBBA-F8605CCF5363}" type="slidenum">
              <a:rPr lang="en-US"/>
              <a:pPr>
                <a:defRPr/>
              </a:pPr>
              <a:t>‹#›</a:t>
            </a:fld>
            <a:endParaRPr lang="en-US"/>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864" r:id="rId1"/>
    <p:sldLayoutId id="2147485804" r:id="rId2"/>
    <p:sldLayoutId id="2147485805" r:id="rId3"/>
    <p:sldLayoutId id="2147485806" r:id="rId4"/>
    <p:sldLayoutId id="2147485807" r:id="rId5"/>
    <p:sldLayoutId id="2147485808" r:id="rId6"/>
    <p:sldLayoutId id="2147485809" r:id="rId7"/>
    <p:sldLayoutId id="2147485810" r:id="rId8"/>
    <p:sldLayoutId id="2147485811" r:id="rId9"/>
    <p:sldLayoutId id="2147485812" r:id="rId10"/>
    <p:sldLayoutId id="214748581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94210"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EF9710BD-5B11-9146-B266-E24A4C1F88AC}" type="slidenum">
              <a:rPr lang="en-US"/>
              <a:pPr>
                <a:defRPr/>
              </a:pPr>
              <a:t>‹#›</a:t>
            </a:fld>
            <a:endParaRPr lang="en-US"/>
          </a:p>
        </p:txBody>
      </p:sp>
      <p:pic>
        <p:nvPicPr>
          <p:cNvPr id="94215"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905" r:id="rId1"/>
    <p:sldLayoutId id="2147485844" r:id="rId2"/>
    <p:sldLayoutId id="2147485845" r:id="rId3"/>
    <p:sldLayoutId id="2147485846" r:id="rId4"/>
    <p:sldLayoutId id="2147485847" r:id="rId5"/>
    <p:sldLayoutId id="2147485848" r:id="rId6"/>
    <p:sldLayoutId id="2147485849" r:id="rId7"/>
    <p:sldLayoutId id="2147485850" r:id="rId8"/>
    <p:sldLayoutId id="2147485851" r:id="rId9"/>
    <p:sldLayoutId id="2147485852" r:id="rId10"/>
    <p:sldLayoutId id="214748585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64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defRPr>
            </a:lvl1pPr>
          </a:lstStyle>
          <a:p>
            <a:pPr>
              <a:defRPr/>
            </a:pPr>
            <a:fld id="{A3B15037-9BF1-B547-A764-A68EB4826B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06" r:id="rId1"/>
    <p:sldLayoutId id="2147485907" r:id="rId2"/>
    <p:sldLayoutId id="2147485908" r:id="rId3"/>
    <p:sldLayoutId id="2147485909" r:id="rId4"/>
    <p:sldLayoutId id="2147485910" r:id="rId5"/>
    <p:sldLayoutId id="2147485911" r:id="rId6"/>
    <p:sldLayoutId id="2147485912" r:id="rId7"/>
    <p:sldLayoutId id="2147485913" r:id="rId8"/>
    <p:sldLayoutId id="2147485914" r:id="rId9"/>
    <p:sldLayoutId id="2147485915" r:id="rId10"/>
    <p:sldLayoutId id="214748591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18786"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18795" name="Freeform 6"/>
            <p:cNvSpPr>
              <a:spLocks/>
            </p:cNvSpPr>
            <p:nvPr/>
          </p:nvSpPr>
          <p:spPr bwMode="hidden">
            <a:xfrm>
              <a:off x="4038" y="3577"/>
              <a:ext cx="1720" cy="65"/>
            </a:xfrm>
            <a:custGeom>
              <a:avLst/>
              <a:gdLst>
                <a:gd name="T0" fmla="*/ 1672 w 1722"/>
                <a:gd name="T1" fmla="*/ 41 h 66"/>
                <a:gd name="T2" fmla="*/ 1672 w 1722"/>
                <a:gd name="T3" fmla="*/ 35 h 66"/>
                <a:gd name="T4" fmla="*/ 0 w 1722"/>
                <a:gd name="T5" fmla="*/ 0 h 66"/>
                <a:gd name="T6" fmla="*/ 0 w 1722"/>
                <a:gd name="T7" fmla="*/ 33 h 66"/>
                <a:gd name="T8" fmla="*/ 1672 w 1722"/>
                <a:gd name="T9" fmla="*/ 41 h 66"/>
                <a:gd name="T10" fmla="*/ 1672 w 1722"/>
                <a:gd name="T11" fmla="*/ 4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118797" name="Freeform 8"/>
            <p:cNvSpPr>
              <a:spLocks/>
            </p:cNvSpPr>
            <p:nvPr/>
          </p:nvSpPr>
          <p:spPr bwMode="hidden">
            <a:xfrm>
              <a:off x="4784" y="3702"/>
              <a:ext cx="974" cy="101"/>
            </a:xfrm>
            <a:custGeom>
              <a:avLst/>
              <a:gdLst>
                <a:gd name="T0" fmla="*/ 950 w 975"/>
                <a:gd name="T1" fmla="*/ 48 h 101"/>
                <a:gd name="T2" fmla="*/ 950 w 975"/>
                <a:gd name="T3" fmla="*/ 0 h 101"/>
                <a:gd name="T4" fmla="*/ 0 w 975"/>
                <a:gd name="T5" fmla="*/ 24 h 101"/>
                <a:gd name="T6" fmla="*/ 0 w 975"/>
                <a:gd name="T7" fmla="*/ 101 h 101"/>
                <a:gd name="T8" fmla="*/ 950 w 975"/>
                <a:gd name="T9" fmla="*/ 48 h 101"/>
                <a:gd name="T10" fmla="*/ 95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8798" name="Freeform 9"/>
            <p:cNvSpPr>
              <a:spLocks/>
            </p:cNvSpPr>
            <p:nvPr/>
          </p:nvSpPr>
          <p:spPr bwMode="hidden">
            <a:xfrm>
              <a:off x="3619" y="3815"/>
              <a:ext cx="2139" cy="198"/>
            </a:xfrm>
            <a:custGeom>
              <a:avLst/>
              <a:gdLst>
                <a:gd name="T0" fmla="*/ 2091 w 2141"/>
                <a:gd name="T1" fmla="*/ 0 h 198"/>
                <a:gd name="T2" fmla="*/ 0 w 2141"/>
                <a:gd name="T3" fmla="*/ 156 h 198"/>
                <a:gd name="T4" fmla="*/ 0 w 2141"/>
                <a:gd name="T5" fmla="*/ 198 h 198"/>
                <a:gd name="T6" fmla="*/ 2091 w 2141"/>
                <a:gd name="T7" fmla="*/ 0 h 198"/>
                <a:gd name="T8" fmla="*/ 209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18800" name="Freeform 11"/>
            <p:cNvSpPr>
              <a:spLocks/>
            </p:cNvSpPr>
            <p:nvPr/>
          </p:nvSpPr>
          <p:spPr bwMode="hidden">
            <a:xfrm>
              <a:off x="2097" y="4043"/>
              <a:ext cx="2514" cy="276"/>
            </a:xfrm>
            <a:custGeom>
              <a:avLst/>
              <a:gdLst>
                <a:gd name="T0" fmla="*/ 2107 w 2517"/>
                <a:gd name="T1" fmla="*/ 276 h 276"/>
                <a:gd name="T2" fmla="*/ 2442 w 2517"/>
                <a:gd name="T3" fmla="*/ 204 h 276"/>
                <a:gd name="T4" fmla="*/ 2185 w 2517"/>
                <a:gd name="T5" fmla="*/ 0 h 276"/>
                <a:gd name="T6" fmla="*/ 0 w 2517"/>
                <a:gd name="T7" fmla="*/ 276 h 276"/>
                <a:gd name="T8" fmla="*/ 2107 w 2517"/>
                <a:gd name="T9" fmla="*/ 276 h 276"/>
                <a:gd name="T10" fmla="*/ 210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18802" name="Freeform 13"/>
            <p:cNvSpPr>
              <a:spLocks/>
            </p:cNvSpPr>
            <p:nvPr/>
          </p:nvSpPr>
          <p:spPr bwMode="hidden">
            <a:xfrm>
              <a:off x="5030" y="3151"/>
              <a:ext cx="728" cy="240"/>
            </a:xfrm>
            <a:custGeom>
              <a:avLst/>
              <a:gdLst>
                <a:gd name="T0" fmla="*/ 704 w 729"/>
                <a:gd name="T1" fmla="*/ 240 h 240"/>
                <a:gd name="T2" fmla="*/ 0 w 729"/>
                <a:gd name="T3" fmla="*/ 0 h 240"/>
                <a:gd name="T4" fmla="*/ 0 w 729"/>
                <a:gd name="T5" fmla="*/ 6 h 240"/>
                <a:gd name="T6" fmla="*/ 704 w 729"/>
                <a:gd name="T7" fmla="*/ 240 h 240"/>
                <a:gd name="T8" fmla="*/ 70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18804" name="Freeform 15"/>
            <p:cNvSpPr>
              <a:spLocks/>
            </p:cNvSpPr>
            <p:nvPr/>
          </p:nvSpPr>
          <p:spPr bwMode="hidden">
            <a:xfrm>
              <a:off x="5030" y="3049"/>
              <a:ext cx="728" cy="318"/>
            </a:xfrm>
            <a:custGeom>
              <a:avLst/>
              <a:gdLst>
                <a:gd name="T0" fmla="*/ 704 w 729"/>
                <a:gd name="T1" fmla="*/ 318 h 318"/>
                <a:gd name="T2" fmla="*/ 704 w 729"/>
                <a:gd name="T3" fmla="*/ 312 h 318"/>
                <a:gd name="T4" fmla="*/ 0 w 729"/>
                <a:gd name="T5" fmla="*/ 0 h 318"/>
                <a:gd name="T6" fmla="*/ 0 w 729"/>
                <a:gd name="T7" fmla="*/ 54 h 318"/>
                <a:gd name="T8" fmla="*/ 704 w 729"/>
                <a:gd name="T9" fmla="*/ 318 h 318"/>
                <a:gd name="T10" fmla="*/ 70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1880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1881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1881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18817" name="Freeform 28"/>
            <p:cNvSpPr>
              <a:spLocks/>
            </p:cNvSpPr>
            <p:nvPr/>
          </p:nvSpPr>
          <p:spPr bwMode="hidden">
            <a:xfrm>
              <a:off x="5698" y="653"/>
              <a:ext cx="60" cy="311"/>
            </a:xfrm>
            <a:custGeom>
              <a:avLst/>
              <a:gdLst>
                <a:gd name="T0" fmla="*/ 0 w 60"/>
                <a:gd name="T1" fmla="*/ 144 h 312"/>
                <a:gd name="T2" fmla="*/ 60 w 60"/>
                <a:gd name="T3" fmla="*/ 28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1881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nvGrpSpPr>
            <p:cNvPr id="118828"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spcBef>
                <a:spcPct val="0"/>
              </a:spcBef>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spcBef>
                <a:spcPct val="0"/>
              </a:spcBef>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spcBef>
                <a:spcPct val="0"/>
              </a:spcBef>
              <a:defRPr sz="1200" b="0">
                <a:solidFill>
                  <a:srgbClr val="FFFFFF"/>
                </a:solidFill>
                <a:effectLst>
                  <a:outerShdw blurRad="38100" dist="38100" dir="2700000" algn="tl">
                    <a:srgbClr val="000000"/>
                  </a:outerShdw>
                </a:effectLst>
                <a:latin typeface="Arial" charset="0"/>
              </a:defRPr>
            </a:lvl1pPr>
          </a:lstStyle>
          <a:p>
            <a:pPr>
              <a:defRPr/>
            </a:pPr>
            <a:fld id="{263FE317-6682-804B-A7A0-D92BC0819E8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917" r:id="rId1"/>
    <p:sldLayoutId id="2147485918" r:id="rId2"/>
    <p:sldLayoutId id="2147485919" r:id="rId3"/>
    <p:sldLayoutId id="2147485920" r:id="rId4"/>
    <p:sldLayoutId id="2147485921" r:id="rId5"/>
    <p:sldLayoutId id="2147485922" r:id="rId6"/>
    <p:sldLayoutId id="2147485923" r:id="rId7"/>
    <p:sldLayoutId id="2147485924" r:id="rId8"/>
    <p:sldLayoutId id="2147485925" r:id="rId9"/>
    <p:sldLayoutId id="2147485926" r:id="rId10"/>
    <p:sldLayoutId id="214748592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6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a:solidFill>
                  <a:srgbClr val="000000"/>
                </a:solidFill>
                <a:effectLst/>
                <a:latin typeface="Arial"/>
                <a:ea typeface="+mn-ea"/>
                <a:cs typeface="+mn-cs"/>
              </a:defRPr>
            </a:lvl1pPr>
          </a:lstStyle>
          <a:p>
            <a:pPr>
              <a:defRPr/>
            </a:pPr>
            <a:endParaRPr 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a:solidFill>
                  <a:srgbClr val="000000"/>
                </a:solidFill>
                <a:effectLst/>
                <a:latin typeface="Arial"/>
                <a:ea typeface="+mn-ea"/>
                <a:cs typeface="+mn-cs"/>
              </a:defRPr>
            </a:lvl1pPr>
          </a:lstStyle>
          <a:p>
            <a:pPr>
              <a:defRPr/>
            </a:pPr>
            <a:endParaRPr 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solidFill>
                  <a:srgbClr val="000000"/>
                </a:solidFill>
                <a:latin typeface="Arial" charset="0"/>
              </a:defRPr>
            </a:lvl1pPr>
          </a:lstStyle>
          <a:p>
            <a:pPr>
              <a:defRPr/>
            </a:pPr>
            <a:fld id="{73527A4F-934A-3B4C-B5A5-52592432AB7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31" r:id="rId1"/>
    <p:sldLayoutId id="2147485932" r:id="rId2"/>
    <p:sldLayoutId id="2147485933" r:id="rId3"/>
    <p:sldLayoutId id="2147485934" r:id="rId4"/>
    <p:sldLayoutId id="2147485935" r:id="rId5"/>
    <p:sldLayoutId id="2147485936" r:id="rId6"/>
    <p:sldLayoutId id="2147485937" r:id="rId7"/>
    <p:sldLayoutId id="2147485938" r:id="rId8"/>
    <p:sldLayoutId id="2147485939" r:id="rId9"/>
    <p:sldLayoutId id="2147485940" r:id="rId10"/>
    <p:sldLayoutId id="214748594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901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901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solidFill>
                  <a:srgbClr val="000000"/>
                </a:solidFill>
                <a:latin typeface="Arial" charset="0"/>
              </a:defRPr>
            </a:lvl1pPr>
          </a:lstStyle>
          <a:p>
            <a:pPr>
              <a:defRPr/>
            </a:pPr>
            <a:fld id="{789C8886-9D25-1842-9A07-58390E82E27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42" r:id="rId1"/>
    <p:sldLayoutId id="2147485943" r:id="rId2"/>
    <p:sldLayoutId id="2147485944" r:id="rId3"/>
    <p:sldLayoutId id="2147485945" r:id="rId4"/>
    <p:sldLayoutId id="2147485946" r:id="rId5"/>
    <p:sldLayoutId id="2147485947" r:id="rId6"/>
    <p:sldLayoutId id="2147485948" r:id="rId7"/>
    <p:sldLayoutId id="2147485949" r:id="rId8"/>
    <p:sldLayoutId id="2147485950" r:id="rId9"/>
    <p:sldLayoutId id="2147485951" r:id="rId10"/>
    <p:sldLayoutId id="214748595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60770"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077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B08A63B4-351E-DE47-B526-DE8D0E56755F}" type="slidenum">
              <a:rPr lang="en-US"/>
              <a:pPr>
                <a:defRPr/>
              </a:pPr>
              <a:t>‹#›</a:t>
            </a:fld>
            <a:endParaRPr lang="en-US"/>
          </a:p>
        </p:txBody>
      </p:sp>
      <p:pic>
        <p:nvPicPr>
          <p:cNvPr id="160775"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077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953" r:id="rId1"/>
    <p:sldLayoutId id="2147485854" r:id="rId2"/>
    <p:sldLayoutId id="2147485855" r:id="rId3"/>
    <p:sldLayoutId id="2147485856" r:id="rId4"/>
    <p:sldLayoutId id="2147485857" r:id="rId5"/>
    <p:sldLayoutId id="2147485858" r:id="rId6"/>
    <p:sldLayoutId id="2147485859" r:id="rId7"/>
    <p:sldLayoutId id="2147485860" r:id="rId8"/>
    <p:sldLayoutId id="2147485861" r:id="rId9"/>
    <p:sldLayoutId id="2147485862" r:id="rId10"/>
    <p:sldLayoutId id="214748586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spcBef>
                <a:spcPct val="0"/>
              </a:spcBef>
              <a:defRPr/>
            </a:pPr>
            <a:endParaRPr lang="en-US"/>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spcBef>
                <a:spcPct val="0"/>
              </a:spcBef>
              <a:defRPr/>
            </a:pPr>
            <a:endParaRPr lang="en-US"/>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spcBef>
                <a:spcPct val="0"/>
              </a:spcBef>
              <a:defRPr/>
            </a:pPr>
            <a:fld id="{E63F0F31-D4FB-8248-B4DE-041C46298C0C}" type="slidenum">
              <a:rPr lang="en-US"/>
              <a:pPr>
                <a:spcBef>
                  <a:spcPct val="0"/>
                </a:spcBef>
                <a:defRPr/>
              </a:pPr>
              <a:t>‹#›</a:t>
            </a:fld>
            <a:endParaRPr lang="en-US"/>
          </a:p>
        </p:txBody>
      </p:sp>
    </p:spTree>
    <p:extLst>
      <p:ext uri="{BB962C8B-B14F-4D97-AF65-F5344CB8AC3E}">
        <p14:creationId xmlns:p14="http://schemas.microsoft.com/office/powerpoint/2010/main" val="4028608114"/>
      </p:ext>
    </p:extLst>
  </p:cSld>
  <p:clrMap bg1="lt1" tx1="dk1" bg2="lt2" tx2="dk2" accent1="accent1" accent2="accent2" accent3="accent3" accent4="accent4" accent5="accent5" accent6="accent6" hlink="hlink" folHlink="folHlink"/>
  <p:sldLayoutIdLst>
    <p:sldLayoutId id="2147485977" r:id="rId1"/>
    <p:sldLayoutId id="2147485978" r:id="rId2"/>
    <p:sldLayoutId id="2147485979" r:id="rId3"/>
    <p:sldLayoutId id="2147485980" r:id="rId4"/>
    <p:sldLayoutId id="2147485981" r:id="rId5"/>
    <p:sldLayoutId id="2147485982" r:id="rId6"/>
    <p:sldLayoutId id="2147485983" r:id="rId7"/>
    <p:sldLayoutId id="2147485984" r:id="rId8"/>
    <p:sldLayoutId id="2147485985" r:id="rId9"/>
    <p:sldLayoutId id="2147485986" r:id="rId10"/>
    <p:sldLayoutId id="2147485987"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lgn="l">
              <a:spcBef>
                <a:spcPct val="0"/>
              </a:spcBef>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spcBef>
                <a:spcPct val="0"/>
              </a:spcBef>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spcBef>
                <a:spcPct val="0"/>
              </a:spcBef>
              <a:defRPr/>
            </a:pPr>
            <a:fld id="{B3C66E19-9CD0-224A-9094-37324153C567}" type="slidenum">
              <a:rPr lang="en-US">
                <a:solidFill>
                  <a:srgbClr val="000000"/>
                </a:solidFill>
              </a:rPr>
              <a:pPr>
                <a:spcBef>
                  <a:spcPct val="0"/>
                </a:spcBef>
                <a:defRPr/>
              </a:pPr>
              <a:t>‹#›</a:t>
            </a:fld>
            <a:endParaRPr lang="en-US">
              <a:solidFill>
                <a:srgbClr val="000000"/>
              </a:solidFill>
            </a:endParaRPr>
          </a:p>
        </p:txBody>
      </p:sp>
    </p:spTree>
    <p:extLst>
      <p:ext uri="{BB962C8B-B14F-4D97-AF65-F5344CB8AC3E}">
        <p14:creationId xmlns:p14="http://schemas.microsoft.com/office/powerpoint/2010/main" val="2413604192"/>
      </p:ext>
    </p:extLst>
  </p:cSld>
  <p:clrMap bg1="lt1" tx1="dk1" bg2="lt2" tx2="dk2" accent1="accent1" accent2="accent2" accent3="accent3" accent4="accent4" accent5="accent5" accent6="accent6" hlink="hlink" folHlink="folHlink"/>
  <p:sldLayoutIdLst>
    <p:sldLayoutId id="2147486013" r:id="rId1"/>
    <p:sldLayoutId id="2147486014" r:id="rId2"/>
    <p:sldLayoutId id="2147486015" r:id="rId3"/>
    <p:sldLayoutId id="2147486016" r:id="rId4"/>
    <p:sldLayoutId id="2147486017" r:id="rId5"/>
    <p:sldLayoutId id="2147486018" r:id="rId6"/>
    <p:sldLayoutId id="2147486019" r:id="rId7"/>
    <p:sldLayoutId id="2147486020" r:id="rId8"/>
    <p:sldLayoutId id="2147486021" r:id="rId9"/>
    <p:sldLayoutId id="2147486022" r:id="rId10"/>
    <p:sldLayoutId id="2147486023"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lgn="l">
              <a:spcBef>
                <a:spcPct val="0"/>
              </a:spcBef>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spcBef>
                <a:spcPct val="0"/>
              </a:spcBef>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spcBef>
                <a:spcPct val="0"/>
              </a:spcBef>
              <a:defRPr/>
            </a:pPr>
            <a:fld id="{F5056FE8-D165-9948-828B-BC6E174C315C}" type="slidenum">
              <a:rPr lang="en-US"/>
              <a:pPr>
                <a:spcBef>
                  <a:spcPct val="0"/>
                </a:spcBef>
                <a:defRPr/>
              </a:pPr>
              <a:t>‹#›</a:t>
            </a:fld>
            <a:endParaRPr lang="en-US"/>
          </a:p>
        </p:txBody>
      </p:sp>
    </p:spTree>
    <p:extLst>
      <p:ext uri="{BB962C8B-B14F-4D97-AF65-F5344CB8AC3E}">
        <p14:creationId xmlns:p14="http://schemas.microsoft.com/office/powerpoint/2010/main" val="2440728343"/>
      </p:ext>
    </p:extLst>
  </p:cSld>
  <p:clrMap bg1="dk2" tx1="lt1" bg2="dk1" tx2="lt2" accent1="accent1" accent2="accent2" accent3="accent3" accent4="accent4" accent5="accent5" accent6="accent6" hlink="hlink" folHlink="folHlink"/>
  <p:sldLayoutIdLst>
    <p:sldLayoutId id="2147486037" r:id="rId1"/>
    <p:sldLayoutId id="2147486038" r:id="rId2"/>
    <p:sldLayoutId id="2147486039" r:id="rId3"/>
    <p:sldLayoutId id="2147486040" r:id="rId4"/>
    <p:sldLayoutId id="2147486041" r:id="rId5"/>
    <p:sldLayoutId id="2147486042" r:id="rId6"/>
    <p:sldLayoutId id="2147486043" r:id="rId7"/>
    <p:sldLayoutId id="2147486044" r:id="rId8"/>
    <p:sldLayoutId id="2147486045" r:id="rId9"/>
    <p:sldLayoutId id="2147486046" r:id="rId10"/>
    <p:sldLayoutId id="2147486047" r:id="rId11"/>
    <p:sldLayoutId id="2147486048"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4146"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34155" name="Freeform 6"/>
            <p:cNvSpPr>
              <a:spLocks/>
            </p:cNvSpPr>
            <p:nvPr/>
          </p:nvSpPr>
          <p:spPr bwMode="hidden">
            <a:xfrm>
              <a:off x="4038" y="3577"/>
              <a:ext cx="1720" cy="65"/>
            </a:xfrm>
            <a:custGeom>
              <a:avLst/>
              <a:gdLst>
                <a:gd name="T0" fmla="*/ 1610 w 1722"/>
                <a:gd name="T1" fmla="*/ 33 h 66"/>
                <a:gd name="T2" fmla="*/ 1610 w 1722"/>
                <a:gd name="T3" fmla="*/ 33 h 66"/>
                <a:gd name="T4" fmla="*/ 0 w 1722"/>
                <a:gd name="T5" fmla="*/ 0 h 66"/>
                <a:gd name="T6" fmla="*/ 0 w 1722"/>
                <a:gd name="T7" fmla="*/ 33 h 66"/>
                <a:gd name="T8" fmla="*/ 1610 w 1722"/>
                <a:gd name="T9" fmla="*/ 33 h 66"/>
                <a:gd name="T10" fmla="*/ 161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134157" name="Freeform 8"/>
            <p:cNvSpPr>
              <a:spLocks/>
            </p:cNvSpPr>
            <p:nvPr/>
          </p:nvSpPr>
          <p:spPr bwMode="hidden">
            <a:xfrm>
              <a:off x="4784" y="3702"/>
              <a:ext cx="974" cy="101"/>
            </a:xfrm>
            <a:custGeom>
              <a:avLst/>
              <a:gdLst>
                <a:gd name="T0" fmla="*/ 919 w 975"/>
                <a:gd name="T1" fmla="*/ 48 h 101"/>
                <a:gd name="T2" fmla="*/ 919 w 975"/>
                <a:gd name="T3" fmla="*/ 0 h 101"/>
                <a:gd name="T4" fmla="*/ 0 w 975"/>
                <a:gd name="T5" fmla="*/ 24 h 101"/>
                <a:gd name="T6" fmla="*/ 0 w 975"/>
                <a:gd name="T7" fmla="*/ 101 h 101"/>
                <a:gd name="T8" fmla="*/ 919 w 975"/>
                <a:gd name="T9" fmla="*/ 48 h 101"/>
                <a:gd name="T10" fmla="*/ 91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134158" name="Freeform 9"/>
            <p:cNvSpPr>
              <a:spLocks/>
            </p:cNvSpPr>
            <p:nvPr/>
          </p:nvSpPr>
          <p:spPr bwMode="hidden">
            <a:xfrm>
              <a:off x="3619" y="3815"/>
              <a:ext cx="2139" cy="198"/>
            </a:xfrm>
            <a:custGeom>
              <a:avLst/>
              <a:gdLst>
                <a:gd name="T0" fmla="*/ 2029 w 2141"/>
                <a:gd name="T1" fmla="*/ 0 h 198"/>
                <a:gd name="T2" fmla="*/ 0 w 2141"/>
                <a:gd name="T3" fmla="*/ 156 h 198"/>
                <a:gd name="T4" fmla="*/ 0 w 2141"/>
                <a:gd name="T5" fmla="*/ 198 h 198"/>
                <a:gd name="T6" fmla="*/ 2029 w 2141"/>
                <a:gd name="T7" fmla="*/ 0 h 198"/>
                <a:gd name="T8" fmla="*/ 202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34160" name="Freeform 11"/>
            <p:cNvSpPr>
              <a:spLocks/>
            </p:cNvSpPr>
            <p:nvPr/>
          </p:nvSpPr>
          <p:spPr bwMode="hidden">
            <a:xfrm>
              <a:off x="2097" y="4043"/>
              <a:ext cx="2514" cy="276"/>
            </a:xfrm>
            <a:custGeom>
              <a:avLst/>
              <a:gdLst>
                <a:gd name="T0" fmla="*/ 2041 w 2517"/>
                <a:gd name="T1" fmla="*/ 276 h 276"/>
                <a:gd name="T2" fmla="*/ 2349 w 2517"/>
                <a:gd name="T3" fmla="*/ 204 h 276"/>
                <a:gd name="T4" fmla="*/ 2093 w 2517"/>
                <a:gd name="T5" fmla="*/ 0 h 276"/>
                <a:gd name="T6" fmla="*/ 0 w 2517"/>
                <a:gd name="T7" fmla="*/ 276 h 276"/>
                <a:gd name="T8" fmla="*/ 2041 w 2517"/>
                <a:gd name="T9" fmla="*/ 276 h 276"/>
                <a:gd name="T10" fmla="*/ 204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34162" name="Freeform 13"/>
            <p:cNvSpPr>
              <a:spLocks/>
            </p:cNvSpPr>
            <p:nvPr/>
          </p:nvSpPr>
          <p:spPr bwMode="hidden">
            <a:xfrm>
              <a:off x="5030" y="3151"/>
              <a:ext cx="728" cy="240"/>
            </a:xfrm>
            <a:custGeom>
              <a:avLst/>
              <a:gdLst>
                <a:gd name="T0" fmla="*/ 673 w 729"/>
                <a:gd name="T1" fmla="*/ 240 h 240"/>
                <a:gd name="T2" fmla="*/ 0 w 729"/>
                <a:gd name="T3" fmla="*/ 0 h 240"/>
                <a:gd name="T4" fmla="*/ 0 w 729"/>
                <a:gd name="T5" fmla="*/ 6 h 240"/>
                <a:gd name="T6" fmla="*/ 673 w 729"/>
                <a:gd name="T7" fmla="*/ 240 h 240"/>
                <a:gd name="T8" fmla="*/ 67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34164" name="Freeform 15"/>
            <p:cNvSpPr>
              <a:spLocks/>
            </p:cNvSpPr>
            <p:nvPr/>
          </p:nvSpPr>
          <p:spPr bwMode="hidden">
            <a:xfrm>
              <a:off x="5030" y="3049"/>
              <a:ext cx="728" cy="318"/>
            </a:xfrm>
            <a:custGeom>
              <a:avLst/>
              <a:gdLst>
                <a:gd name="T0" fmla="*/ 673 w 729"/>
                <a:gd name="T1" fmla="*/ 318 h 318"/>
                <a:gd name="T2" fmla="*/ 673 w 729"/>
                <a:gd name="T3" fmla="*/ 312 h 318"/>
                <a:gd name="T4" fmla="*/ 0 w 729"/>
                <a:gd name="T5" fmla="*/ 0 h 318"/>
                <a:gd name="T6" fmla="*/ 0 w 729"/>
                <a:gd name="T7" fmla="*/ 54 h 318"/>
                <a:gd name="T8" fmla="*/ 673 w 729"/>
                <a:gd name="T9" fmla="*/ 318 h 318"/>
                <a:gd name="T10" fmla="*/ 67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3416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3417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3417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34177" name="Freeform 28"/>
            <p:cNvSpPr>
              <a:spLocks/>
            </p:cNvSpPr>
            <p:nvPr/>
          </p:nvSpPr>
          <p:spPr bwMode="hidden">
            <a:xfrm>
              <a:off x="5698" y="653"/>
              <a:ext cx="60" cy="311"/>
            </a:xfrm>
            <a:custGeom>
              <a:avLst/>
              <a:gdLst>
                <a:gd name="T0" fmla="*/ 0 w 60"/>
                <a:gd name="T1" fmla="*/ 144 h 312"/>
                <a:gd name="T2" fmla="*/ 60 w 60"/>
                <a:gd name="T3" fmla="*/ 25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3417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spcBef>
                  <a:spcPct val="0"/>
                </a:spcBef>
              </a:pPr>
              <a:endParaRPr lang="en-US">
                <a:solidFill>
                  <a:srgbClr val="FFFFFF"/>
                </a:solidFill>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nvGrpSpPr>
            <p:cNvPr id="134188"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spcBef>
                <a:spcPct val="0"/>
              </a:spcBef>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spcBef>
                <a:spcPct val="0"/>
              </a:spcBef>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spcBef>
                <a:spcPct val="0"/>
              </a:spcBef>
              <a:defRPr/>
            </a:pPr>
            <a:fld id="{C921B5A0-3A9F-C841-956B-829DFC56866A}" type="slidenum">
              <a:rPr lang="en-US"/>
              <a:pPr>
                <a:spcBef>
                  <a:spcPct val="0"/>
                </a:spcBef>
                <a:defRPr/>
              </a:pPr>
              <a:t>‹#›</a:t>
            </a:fld>
            <a:endParaRPr lang="en-US"/>
          </a:p>
        </p:txBody>
      </p:sp>
    </p:spTree>
    <p:extLst>
      <p:ext uri="{BB962C8B-B14F-4D97-AF65-F5344CB8AC3E}">
        <p14:creationId xmlns:p14="http://schemas.microsoft.com/office/powerpoint/2010/main" val="1708832676"/>
      </p:ext>
    </p:extLst>
  </p:cSld>
  <p:clrMap bg1="dk2" tx1="lt1" bg2="dk1" tx2="lt2" accent1="accent1" accent2="accent2" accent3="accent3" accent4="accent4" accent5="accent5" accent6="accent6" hlink="hlink" folHlink="folHlink"/>
  <p:sldLayoutIdLst>
    <p:sldLayoutId id="2147486050" r:id="rId1"/>
    <p:sldLayoutId id="2147486051" r:id="rId2"/>
    <p:sldLayoutId id="2147486052" r:id="rId3"/>
    <p:sldLayoutId id="2147486053" r:id="rId4"/>
    <p:sldLayoutId id="2147486054" r:id="rId5"/>
    <p:sldLayoutId id="2147486055" r:id="rId6"/>
    <p:sldLayoutId id="2147486056" r:id="rId7"/>
    <p:sldLayoutId id="2147486057" r:id="rId8"/>
    <p:sldLayoutId id="2147486058" r:id="rId9"/>
    <p:sldLayoutId id="2147486059" r:id="rId10"/>
    <p:sldLayoutId id="214748606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1422400"/>
            <a:ext cx="9147175" cy="5435600"/>
            <a:chOff x="0" y="896"/>
            <a:chExt cx="5762" cy="3424"/>
          </a:xfrm>
        </p:grpSpPr>
        <p:grpSp>
          <p:nvGrpSpPr>
            <p:cNvPr id="13320" name="Group 3"/>
            <p:cNvGrpSpPr>
              <a:grpSpLocks/>
            </p:cNvGrpSpPr>
            <p:nvPr userDrawn="1"/>
          </p:nvGrpSpPr>
          <p:grpSpPr bwMode="auto">
            <a:xfrm>
              <a:off x="20" y="896"/>
              <a:ext cx="5742" cy="3424"/>
              <a:chOff x="20" y="896"/>
              <a:chExt cx="5742" cy="3424"/>
            </a:xfrm>
          </p:grpSpPr>
          <p:sp>
            <p:nvSpPr>
              <p:cNvPr id="13457"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58"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59"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0"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1"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2"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3"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4"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5"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6"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7"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8"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9"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13321" name="Group 17"/>
            <p:cNvGrpSpPr>
              <a:grpSpLocks/>
            </p:cNvGrpSpPr>
            <p:nvPr userDrawn="1"/>
          </p:nvGrpSpPr>
          <p:grpSpPr bwMode="auto">
            <a:xfrm>
              <a:off x="0" y="2291"/>
              <a:ext cx="1385" cy="1702"/>
              <a:chOff x="0" y="2291"/>
              <a:chExt cx="1385" cy="1702"/>
            </a:xfrm>
          </p:grpSpPr>
          <p:sp>
            <p:nvSpPr>
              <p:cNvPr id="13322"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23"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24"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25"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26"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27"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28"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29"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0"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1"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2"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3"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4"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5"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6"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7"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8"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9"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0"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1"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2"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3"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4"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5"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6"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7"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8"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9"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0"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1"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2"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3"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4"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5"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6"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7"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8"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9"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0"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1"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2"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3"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4"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5"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6"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7"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8"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9"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0"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1"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2"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3"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4"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5"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6"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7"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8"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9"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0"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1"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2"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3"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4"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5"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86"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7"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8"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9"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0"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1"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2"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3"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4"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5"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6"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7"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8"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9"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0"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1"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2"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3"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4"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5"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6"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7"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8"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9"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0"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1"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2"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3"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4"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5"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6"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7"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8"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9"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0"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1"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2"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3"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4"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5"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6"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7"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8"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9"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0"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1"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2"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3"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4"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5"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6"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7"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8"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9"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40"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41"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42"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43"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44"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45"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46"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47"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48"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49"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50"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51"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52"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53"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54"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lgn="l" eaLnBrk="0" hangingPunct="0">
                  <a:spcBef>
                    <a:spcPct val="0"/>
                  </a:spcBef>
                  <a:defRPr/>
                </a:pPr>
                <a:endParaRPr lang="en-US" sz="1800">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lgn="l" eaLnBrk="0" hangingPunct="0">
                  <a:spcBef>
                    <a:spcPct val="0"/>
                  </a:spcBef>
                  <a:defRPr/>
                </a:pPr>
                <a:endParaRPr lang="en-US" sz="1800">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000">
                <a:solidFill>
                  <a:srgbClr val="FFFFFF"/>
                </a:solidFill>
                <a:latin typeface="Arial" pitchFamily="22"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000">
                <a:solidFill>
                  <a:srgbClr val="FFFFFF"/>
                </a:solidFill>
                <a:latin typeface="Arial" pitchFamily="22"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000">
                <a:solidFill>
                  <a:srgbClr val="FFFFFF"/>
                </a:solidFill>
                <a:latin typeface="Arial" charset="0"/>
              </a:defRPr>
            </a:lvl1pPr>
          </a:lstStyle>
          <a:p>
            <a:pPr>
              <a:defRPr/>
            </a:pPr>
            <a:fld id="{71DFB629-73CD-EE4A-AA57-C7AF647EAC06}" type="slidenum">
              <a:rPr lang="en-US"/>
              <a:pPr>
                <a:defRPr/>
              </a:pPr>
              <a:t>‹#›</a:t>
            </a:fld>
            <a:endParaRPr lang="en-US"/>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5865" r:id="rId1"/>
    <p:sldLayoutId id="2147486259" r:id="rId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FFFFFF"/>
                </a:solidFill>
                <a:latin typeface="Arial"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defRPr>
            </a:lvl1pPr>
          </a:lstStyle>
          <a:p>
            <a:pPr>
              <a:spcBef>
                <a:spcPct val="0"/>
              </a:spcBef>
              <a:defRPr/>
            </a:pPr>
            <a:endParaRPr lang="en-US">
              <a:latin typeface="Arial"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defRPr>
            </a:lvl1pPr>
          </a:lstStyle>
          <a:p>
            <a:pPr>
              <a:spcBef>
                <a:spcPct val="0"/>
              </a:spcBef>
              <a:defRPr/>
            </a:pPr>
            <a:endParaRPr lang="en-US">
              <a:latin typeface="Arial"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defRPr>
            </a:lvl1pPr>
          </a:lstStyle>
          <a:p>
            <a:pPr>
              <a:spcBef>
                <a:spcPct val="0"/>
              </a:spcBef>
              <a:defRPr/>
            </a:pPr>
            <a:fld id="{EA7662A3-20FC-F142-973D-72572742F9FD}" type="slidenum">
              <a:rPr lang="en-US">
                <a:latin typeface="Arial" charset="0"/>
              </a:rPr>
              <a:pPr>
                <a:spcBef>
                  <a:spcPct val="0"/>
                </a:spcBef>
                <a:defRPr/>
              </a:pPr>
              <a:t>‹#›</a:t>
            </a:fld>
            <a:endParaRPr lang="en-US">
              <a:latin typeface="Arial" charset="0"/>
            </a:endParaRPr>
          </a:p>
        </p:txBody>
      </p:sp>
    </p:spTree>
    <p:extLst>
      <p:ext uri="{BB962C8B-B14F-4D97-AF65-F5344CB8AC3E}">
        <p14:creationId xmlns:p14="http://schemas.microsoft.com/office/powerpoint/2010/main" val="2487835077"/>
      </p:ext>
    </p:extLst>
  </p:cSld>
  <p:clrMap bg1="dk2" tx1="lt1" bg2="dk1" tx2="lt2" accent1="accent1" accent2="accent2" accent3="accent3" accent4="accent4" accent5="accent5" accent6="accent6" hlink="hlink" folHlink="folHlink"/>
  <p:sldLayoutIdLst>
    <p:sldLayoutId id="2147486062" r:id="rId1"/>
    <p:sldLayoutId id="2147486063" r:id="rId2"/>
    <p:sldLayoutId id="2147486064" r:id="rId3"/>
    <p:sldLayoutId id="2147486065" r:id="rId4"/>
    <p:sldLayoutId id="2147486066" r:id="rId5"/>
    <p:sldLayoutId id="2147486067" r:id="rId6"/>
    <p:sldLayoutId id="2147486068" r:id="rId7"/>
    <p:sldLayoutId id="2147486069" r:id="rId8"/>
    <p:sldLayoutId id="2147486070" r:id="rId9"/>
    <p:sldLayoutId id="2147486071" r:id="rId10"/>
    <p:sldLayoutId id="214748607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spcBef>
                <a:spcPct val="0"/>
              </a:spcBef>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spcBef>
                <a:spcPct val="0"/>
              </a:spcBef>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spcBef>
                <a:spcPct val="0"/>
              </a:spcBef>
              <a:defRPr/>
            </a:pPr>
            <a:fld id="{C7FCEC4A-0619-534F-AB0C-4C4D1986DF16}" type="slidenum">
              <a:rPr lang="en-US"/>
              <a:pPr eaLnBrk="0" hangingPunct="0">
                <a:spcBef>
                  <a:spcPct val="0"/>
                </a:spcBef>
                <a:defRPr/>
              </a:pPr>
              <a:t>‹#›</a:t>
            </a:fld>
            <a:endParaRPr lang="en-US"/>
          </a:p>
        </p:txBody>
      </p:sp>
    </p:spTree>
    <p:extLst>
      <p:ext uri="{BB962C8B-B14F-4D97-AF65-F5344CB8AC3E}">
        <p14:creationId xmlns:p14="http://schemas.microsoft.com/office/powerpoint/2010/main" val="3615089183"/>
      </p:ext>
    </p:extLst>
  </p:cSld>
  <p:clrMap bg1="lt1" tx1="dk1" bg2="lt2" tx2="dk2" accent1="accent1" accent2="accent2" accent3="accent3" accent4="accent4" accent5="accent5" accent6="accent6" hlink="hlink" folHlink="folHlink"/>
  <p:sldLayoutIdLst>
    <p:sldLayoutId id="2147486110" r:id="rId1"/>
    <p:sldLayoutId id="2147486111" r:id="rId2"/>
    <p:sldLayoutId id="2147486112" r:id="rId3"/>
    <p:sldLayoutId id="2147486113" r:id="rId4"/>
    <p:sldLayoutId id="2147486114" r:id="rId5"/>
    <p:sldLayoutId id="2147486115" r:id="rId6"/>
    <p:sldLayoutId id="2147486116" r:id="rId7"/>
    <p:sldLayoutId id="2147486117" r:id="rId8"/>
    <p:sldLayoutId id="2147486118" r:id="rId9"/>
    <p:sldLayoutId id="2147486119" r:id="rId10"/>
    <p:sldLayoutId id="2147486120" r:id="rId11"/>
    <p:sldLayoutId id="2147486121" r:id="rId12"/>
    <p:sldLayoutId id="214748612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776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3"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lgn="l">
              <a:spcBef>
                <a:spcPct val="0"/>
              </a:spcBef>
              <a:defRPr/>
            </a:pPr>
            <a:endParaRPr lang="en-US">
              <a:solidFill>
                <a:srgbClr val="000000"/>
              </a:solidFill>
            </a:endParaRPr>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spcBef>
                <a:spcPct val="0"/>
              </a:spcBef>
              <a:defRPr/>
            </a:pPr>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spcBef>
                <a:spcPct val="0"/>
              </a:spcBef>
              <a:defRPr/>
            </a:pPr>
            <a:fld id="{7D719980-0744-7546-9391-2E3B66940060}" type="slidenum">
              <a:rPr lang="en-US">
                <a:solidFill>
                  <a:srgbClr val="000000"/>
                </a:solidFill>
                <a:latin typeface="Arial" charset="0"/>
              </a:rPr>
              <a:pPr>
                <a:spcBef>
                  <a:spcPct val="0"/>
                </a:spcBef>
                <a:defRPr/>
              </a:pPr>
              <a:t>‹#›</a:t>
            </a:fld>
            <a:endParaRPr lang="en-US">
              <a:solidFill>
                <a:srgbClr val="000000"/>
              </a:solidFill>
              <a:latin typeface="Arial" charset="0"/>
            </a:endParaRPr>
          </a:p>
        </p:txBody>
      </p:sp>
    </p:spTree>
    <p:extLst>
      <p:ext uri="{BB962C8B-B14F-4D97-AF65-F5344CB8AC3E}">
        <p14:creationId xmlns:p14="http://schemas.microsoft.com/office/powerpoint/2010/main" val="1095747254"/>
      </p:ext>
    </p:extLst>
  </p:cSld>
  <p:clrMap bg1="lt1" tx1="dk1" bg2="lt2" tx2="dk2" accent1="accent1" accent2="accent2" accent3="accent3" accent4="accent4" accent5="accent5" accent6="accent6" hlink="hlink" folHlink="folHlink"/>
  <p:sldLayoutIdLst>
    <p:sldLayoutId id="2147486124" r:id="rId1"/>
    <p:sldLayoutId id="2147486125" r:id="rId2"/>
    <p:sldLayoutId id="2147486126" r:id="rId3"/>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65" charset="0"/>
                <a:ea typeface="ＭＳ Ｐゴシック" pitchFamily="-65" charset="-128"/>
                <a:cs typeface="ＭＳ Ｐゴシック" pitchFamily="-65" charset="-128"/>
              </a:defRPr>
            </a:lvl1pPr>
          </a:lstStyle>
          <a:p>
            <a:pPr algn="l">
              <a:spcBef>
                <a:spcPct val="0"/>
              </a:spcBef>
              <a:defRPr/>
            </a:pPr>
            <a:endParaRPr lang="en-US">
              <a:solidFill>
                <a:srgbClr val="000000"/>
              </a:solidFill>
            </a:endParaRPr>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65" charset="0"/>
                <a:ea typeface="ＭＳ Ｐゴシック" pitchFamily="-65" charset="-128"/>
                <a:cs typeface="ＭＳ Ｐゴシック" pitchFamily="-65" charset="-128"/>
              </a:defRPr>
            </a:lvl1pPr>
          </a:lstStyle>
          <a:p>
            <a:pPr>
              <a:spcBef>
                <a:spcPct val="0"/>
              </a:spcBef>
              <a:defRPr/>
            </a:pPr>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spcBef>
                <a:spcPct val="0"/>
              </a:spcBef>
              <a:defRPr/>
            </a:pPr>
            <a:fld id="{751F53DC-04B1-224F-953D-97270094CA23}" type="slidenum">
              <a:rPr lang="en-US">
                <a:solidFill>
                  <a:srgbClr val="000000"/>
                </a:solidFill>
                <a:latin typeface="Arial" charset="0"/>
              </a:rPr>
              <a:pPr>
                <a:spcBef>
                  <a:spcPct val="0"/>
                </a:spcBef>
                <a:defRPr/>
              </a:pPr>
              <a:t>‹#›</a:t>
            </a:fld>
            <a:endParaRPr lang="en-US">
              <a:solidFill>
                <a:srgbClr val="000000"/>
              </a:solidFill>
              <a:latin typeface="Arial" charset="0"/>
            </a:endParaRPr>
          </a:p>
        </p:txBody>
      </p:sp>
    </p:spTree>
    <p:extLst>
      <p:ext uri="{BB962C8B-B14F-4D97-AF65-F5344CB8AC3E}">
        <p14:creationId xmlns:p14="http://schemas.microsoft.com/office/powerpoint/2010/main" val="1747899241"/>
      </p:ext>
    </p:extLst>
  </p:cSld>
  <p:clrMap bg1="lt1" tx1="dk1" bg2="lt2" tx2="dk2" accent1="accent1" accent2="accent2" accent3="accent3" accent4="accent4" accent5="accent5" accent6="accent6" hlink="hlink" folHlink="folHlink"/>
  <p:sldLayoutIdLst>
    <p:sldLayoutId id="2147486128" r:id="rId1"/>
    <p:sldLayoutId id="2147486129" r:id="rId2"/>
    <p:sldLayoutId id="2147486130" r:id="rId3"/>
    <p:sldLayoutId id="2147486131" r:id="rId4"/>
    <p:sldLayoutId id="2147486132" r:id="rId5"/>
    <p:sldLayoutId id="2147486133" r:id="rId6"/>
    <p:sldLayoutId id="2147486134" r:id="rId7"/>
    <p:sldLayoutId id="2147486135" r:id="rId8"/>
    <p:sldLayoutId id="2147486136" r:id="rId9"/>
    <p:sldLayoutId id="2147486137" r:id="rId10"/>
    <p:sldLayoutId id="214748613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103688613"/>
      </p:ext>
    </p:extLst>
  </p:cSld>
  <p:clrMap bg1="lt1" tx1="dk1" bg2="lt2" tx2="dk2" accent1="accent1" accent2="accent2" accent3="accent3" accent4="accent4" accent5="accent5" accent6="accent6" hlink="hlink" folHlink="folHlink"/>
  <p:sldLayoutIdLst>
    <p:sldLayoutId id="2147486140" r:id="rId1"/>
    <p:sldLayoutId id="2147486141" r:id="rId2"/>
    <p:sldLayoutId id="2147486142" r:id="rId3"/>
    <p:sldLayoutId id="2147486143" r:id="rId4"/>
    <p:sldLayoutId id="2147486144" r:id="rId5"/>
    <p:sldLayoutId id="2147486145" r:id="rId6"/>
    <p:sldLayoutId id="2147486146" r:id="rId7"/>
    <p:sldLayoutId id="2147486147" r:id="rId8"/>
    <p:sldLayoutId id="2147486148" r:id="rId9"/>
    <p:sldLayoutId id="2147486149" r:id="rId10"/>
    <p:sldLayoutId id="2147486150" r:id="rId11"/>
    <p:sldLayoutId id="2147486151" r:id="rId12"/>
    <p:sldLayoutId id="214748615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924566391"/>
      </p:ext>
    </p:extLst>
  </p:cSld>
  <p:clrMap bg1="dk2" tx1="lt1" bg2="dk1" tx2="lt2" accent1="accent1" accent2="accent2" accent3="accent3" accent4="accent4" accent5="accent5" accent6="accent6" hlink="hlink" folHlink="folHlink"/>
  <p:sldLayoutIdLst>
    <p:sldLayoutId id="2147486154" r:id="rId1"/>
    <p:sldLayoutId id="2147486155" r:id="rId2"/>
    <p:sldLayoutId id="2147486156" r:id="rId3"/>
    <p:sldLayoutId id="2147486157" r:id="rId4"/>
    <p:sldLayoutId id="2147486158" r:id="rId5"/>
    <p:sldLayoutId id="2147486159" r:id="rId6"/>
    <p:sldLayoutId id="2147486160" r:id="rId7"/>
    <p:sldLayoutId id="2147486161" r:id="rId8"/>
    <p:sldLayoutId id="2147486162" r:id="rId9"/>
    <p:sldLayoutId id="2147486163" r:id="rId10"/>
    <p:sldLayoutId id="214748616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01F188CD-86E3-6947-AEC7-7A4BC9D46F7C}" type="slidenum">
              <a:rPr lang="en-US"/>
              <a:pPr>
                <a:defRPr/>
              </a:pPr>
              <a:t>‹#›</a:t>
            </a:fld>
            <a:endParaRPr lang="en-US"/>
          </a:p>
        </p:txBody>
      </p:sp>
    </p:spTree>
    <p:extLst>
      <p:ext uri="{BB962C8B-B14F-4D97-AF65-F5344CB8AC3E}">
        <p14:creationId xmlns:p14="http://schemas.microsoft.com/office/powerpoint/2010/main" val="912321171"/>
      </p:ext>
    </p:extLst>
  </p:cSld>
  <p:clrMap bg1="lt1" tx1="dk1" bg2="lt2" tx2="dk2" accent1="accent1" accent2="accent2" accent3="accent3" accent4="accent4" accent5="accent5" accent6="accent6" hlink="hlink" folHlink="folHlink"/>
  <p:sldLayoutIdLst>
    <p:sldLayoutId id="2147486166"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53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D2B61E63-2D9D-2A42-BE44-0A780397CB07}" type="slidenum">
              <a:rPr lang="en-US"/>
              <a:pPr>
                <a:defRPr/>
              </a:pPr>
              <a:t>‹#›</a:t>
            </a:fld>
            <a:endParaRPr lang="en-US"/>
          </a:p>
        </p:txBody>
      </p:sp>
    </p:spTree>
    <p:extLst>
      <p:ext uri="{BB962C8B-B14F-4D97-AF65-F5344CB8AC3E}">
        <p14:creationId xmlns:p14="http://schemas.microsoft.com/office/powerpoint/2010/main" val="1649533582"/>
      </p:ext>
    </p:extLst>
  </p:cSld>
  <p:clrMap bg1="lt1" tx1="dk1" bg2="lt2" tx2="dk2" accent1="accent1" accent2="accent2" accent3="accent3" accent4="accent4" accent5="accent5" accent6="accent6" hlink="hlink" folHlink="folHlink"/>
  <p:sldLayoutIdLst>
    <p:sldLayoutId id="2147486168"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ヒラギノ角ゴ Pro W3" pitchFamily="-112" charset="-128"/>
                <a:cs typeface="ヒラギノ角ゴ Pro W3" pitchFamily="-112"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ヒラギノ角ゴ Pro W3" pitchFamily="-112" charset="-128"/>
                <a:cs typeface="ヒラギノ角ゴ Pro W3"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a typeface="ヒラギノ角ゴ Pro W3" charset="0"/>
                <a:cs typeface="ヒラギノ角ゴ Pro W3" charset="0"/>
              </a:defRPr>
            </a:lvl1pPr>
          </a:lstStyle>
          <a:p>
            <a:pPr>
              <a:defRPr/>
            </a:pPr>
            <a:fld id="{969B4905-1B08-FE47-9B6C-3052AD772F76}" type="slidenum">
              <a:rPr lang="en-US"/>
              <a:pPr>
                <a:defRPr/>
              </a:pPr>
              <a:t>‹#›</a:t>
            </a:fld>
            <a:endParaRPr lang="en-US"/>
          </a:p>
        </p:txBody>
      </p:sp>
    </p:spTree>
    <p:extLst>
      <p:ext uri="{BB962C8B-B14F-4D97-AF65-F5344CB8AC3E}">
        <p14:creationId xmlns:p14="http://schemas.microsoft.com/office/powerpoint/2010/main" val="1904621864"/>
      </p:ext>
    </p:extLst>
  </p:cSld>
  <p:clrMap bg1="lt1" tx1="dk1" bg2="lt2" tx2="dk2" accent1="accent1" accent2="accent2" accent3="accent3" accent4="accent4" accent5="accent5" accent6="accent6" hlink="hlink" folHlink="folHlink"/>
  <p:sldLayoutIdLst>
    <p:sldLayoutId id="2147486170" r:id="rId1"/>
    <p:sldLayoutId id="2147486171" r:id="rId2"/>
    <p:sldLayoutId id="2147486172" r:id="rId3"/>
    <p:sldLayoutId id="2147486173" r:id="rId4"/>
    <p:sldLayoutId id="2147486174" r:id="rId5"/>
    <p:sldLayoutId id="2147486175" r:id="rId6"/>
    <p:sldLayoutId id="2147486176" r:id="rId7"/>
    <p:sldLayoutId id="2147486177" r:id="rId8"/>
    <p:sldLayoutId id="2147486178" r:id="rId9"/>
    <p:sldLayoutId id="2147486179" r:id="rId10"/>
    <p:sldLayoutId id="214748618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5pPr>
      <a:lvl6pPr marL="4572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6pPr>
      <a:lvl7pPr marL="9144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7pPr>
      <a:lvl8pPr marL="13716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8pPr>
      <a:lvl9pPr marL="18288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4A676A50-50CE-D449-A901-9EEFF95B09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1197847"/>
      </p:ext>
    </p:extLst>
  </p:cSld>
  <p:clrMap bg1="lt1" tx1="dk1" bg2="lt2" tx2="dk2" accent1="accent1" accent2="accent2" accent3="accent3" accent4="accent4" accent5="accent5" accent6="accent6" hlink="hlink" folHlink="folHlink"/>
  <p:sldLayoutIdLst>
    <p:sldLayoutId id="2147486182" r:id="rId1"/>
    <p:sldLayoutId id="2147486183" r:id="rId2"/>
    <p:sldLayoutId id="2147486184" r:id="rId3"/>
    <p:sldLayoutId id="2147486185" r:id="rId4"/>
    <p:sldLayoutId id="2147486186" r:id="rId5"/>
    <p:sldLayoutId id="2147486187" r:id="rId6"/>
    <p:sldLayoutId id="2147486188" r:id="rId7"/>
    <p:sldLayoutId id="2147486189" r:id="rId8"/>
    <p:sldLayoutId id="2147486190" r:id="rId9"/>
    <p:sldLayoutId id="2147486191" r:id="rId10"/>
    <p:sldLayoutId id="214748619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0" hangingPunct="0">
              <a:spcBef>
                <a:spcPct val="0"/>
              </a:spcBef>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spcBef>
                <a:spcPct val="0"/>
              </a:spcBef>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rgbClr val="FFFFFF"/>
                </a:solidFill>
                <a:latin typeface="Arial" charset="0"/>
              </a:defRPr>
            </a:lvl1pPr>
          </a:lstStyle>
          <a:p>
            <a:pPr>
              <a:defRPr/>
            </a:pPr>
            <a:fld id="{9D7C13D9-C52A-1943-A370-4DC1239B485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866" r:id="rId1"/>
    <p:sldLayoutId id="2147485867" r:id="rId2"/>
    <p:sldLayoutId id="2147485868" r:id="rId3"/>
    <p:sldLayoutId id="2147485869" r:id="rId4"/>
    <p:sldLayoutId id="2147485870" r:id="rId5"/>
    <p:sldLayoutId id="2147485871" r:id="rId6"/>
    <p:sldLayoutId id="2147485872" r:id="rId7"/>
    <p:sldLayoutId id="2147485873" r:id="rId8"/>
    <p:sldLayoutId id="2147485874" r:id="rId9"/>
    <p:sldLayoutId id="2147485875" r:id="rId10"/>
    <p:sldLayoutId id="2147485876" r:id="rId11"/>
    <p:sldLayoutId id="2147485877"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81250" name="Group 2"/>
          <p:cNvGrpSpPr>
            <a:grpSpLocks/>
          </p:cNvGrpSpPr>
          <p:nvPr/>
        </p:nvGrpSpPr>
        <p:grpSpPr bwMode="auto">
          <a:xfrm>
            <a:off x="0" y="0"/>
            <a:ext cx="9144000" cy="6934200"/>
            <a:chOff x="0" y="0"/>
            <a:chExt cx="5760" cy="4368"/>
          </a:xfrm>
        </p:grpSpPr>
        <p:sp>
          <p:nvSpPr>
            <p:cNvPr id="92163"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81257" name="Freeform 4"/>
            <p:cNvSpPr>
              <a:spLocks/>
            </p:cNvSpPr>
            <p:nvPr/>
          </p:nvSpPr>
          <p:spPr bwMode="hidden">
            <a:xfrm>
              <a:off x="0" y="2496"/>
              <a:ext cx="2112" cy="1604"/>
            </a:xfrm>
            <a:custGeom>
              <a:avLst/>
              <a:gdLst>
                <a:gd name="T0" fmla="*/ 526 w 2123"/>
                <a:gd name="T1" fmla="*/ 383 h 1696"/>
                <a:gd name="T2" fmla="*/ 490 w 2123"/>
                <a:gd name="T3" fmla="*/ 251 h 1696"/>
                <a:gd name="T4" fmla="*/ 616 w 2123"/>
                <a:gd name="T5" fmla="*/ 146 h 1696"/>
                <a:gd name="T6" fmla="*/ 843 w 2123"/>
                <a:gd name="T7" fmla="*/ 216 h 1696"/>
                <a:gd name="T8" fmla="*/ 1106 w 2123"/>
                <a:gd name="T9" fmla="*/ 319 h 1696"/>
                <a:gd name="T10" fmla="*/ 1352 w 2123"/>
                <a:gd name="T11" fmla="*/ 406 h 1696"/>
                <a:gd name="T12" fmla="*/ 1638 w 2123"/>
                <a:gd name="T13" fmla="*/ 497 h 1696"/>
                <a:gd name="T14" fmla="*/ 1716 w 2123"/>
                <a:gd name="T15" fmla="*/ 519 h 1696"/>
                <a:gd name="T16" fmla="*/ 1673 w 2123"/>
                <a:gd name="T17" fmla="*/ 495 h 1696"/>
                <a:gd name="T18" fmla="*/ 1285 w 2123"/>
                <a:gd name="T19" fmla="*/ 367 h 1696"/>
                <a:gd name="T20" fmla="*/ 993 w 2123"/>
                <a:gd name="T21" fmla="*/ 251 h 1696"/>
                <a:gd name="T22" fmla="*/ 657 w 2123"/>
                <a:gd name="T23" fmla="*/ 120 h 1696"/>
                <a:gd name="T24" fmla="*/ 909 w 2123"/>
                <a:gd name="T25" fmla="*/ 113 h 1696"/>
                <a:gd name="T26" fmla="*/ 1173 w 2123"/>
                <a:gd name="T27" fmla="*/ 117 h 1696"/>
                <a:gd name="T28" fmla="*/ 1470 w 2123"/>
                <a:gd name="T29" fmla="*/ 99 h 1696"/>
                <a:gd name="T30" fmla="*/ 1934 w 2123"/>
                <a:gd name="T31" fmla="*/ 72 h 1696"/>
                <a:gd name="T32" fmla="*/ 1890 w 2123"/>
                <a:gd name="T33" fmla="*/ 63 h 1696"/>
                <a:gd name="T34" fmla="*/ 1405 w 2123"/>
                <a:gd name="T35" fmla="*/ 95 h 1696"/>
                <a:gd name="T36" fmla="*/ 1100 w 2123"/>
                <a:gd name="T37" fmla="*/ 100 h 1696"/>
                <a:gd name="T38" fmla="*/ 687 w 2123"/>
                <a:gd name="T39" fmla="*/ 95 h 1696"/>
                <a:gd name="T40" fmla="*/ 747 w 2123"/>
                <a:gd name="T41" fmla="*/ 84 h 1696"/>
                <a:gd name="T42" fmla="*/ 1038 w 2123"/>
                <a:gd name="T43" fmla="*/ 0 h 1696"/>
                <a:gd name="T44" fmla="*/ 993 w 2123"/>
                <a:gd name="T45" fmla="*/ 10 h 1696"/>
                <a:gd name="T46" fmla="*/ 920 w 2123"/>
                <a:gd name="T47" fmla="*/ 31 h 1696"/>
                <a:gd name="T48" fmla="*/ 783 w 2123"/>
                <a:gd name="T49" fmla="*/ 70 h 1696"/>
                <a:gd name="T50" fmla="*/ 616 w 2123"/>
                <a:gd name="T51" fmla="*/ 103 h 1696"/>
                <a:gd name="T52" fmla="*/ 580 w 2123"/>
                <a:gd name="T53" fmla="*/ 132 h 1696"/>
                <a:gd name="T54" fmla="*/ 279 w 2123"/>
                <a:gd name="T55" fmla="*/ 216 h 1696"/>
                <a:gd name="T56" fmla="*/ 0 w 2123"/>
                <a:gd name="T57" fmla="*/ 266 h 1696"/>
                <a:gd name="T58" fmla="*/ 0 w 2123"/>
                <a:gd name="T59" fmla="*/ 270 h 1696"/>
                <a:gd name="T60" fmla="*/ 0 w 2123"/>
                <a:gd name="T61" fmla="*/ 281 h 1696"/>
                <a:gd name="T62" fmla="*/ 276 w 2123"/>
                <a:gd name="T63" fmla="*/ 231 h 1696"/>
                <a:gd name="T64" fmla="*/ 538 w 2123"/>
                <a:gd name="T65" fmla="*/ 157 h 1696"/>
                <a:gd name="T66" fmla="*/ 463 w 2123"/>
                <a:gd name="T67" fmla="*/ 244 h 1696"/>
                <a:gd name="T68" fmla="*/ 475 w 2123"/>
                <a:gd name="T69" fmla="*/ 364 h 1696"/>
                <a:gd name="T70" fmla="*/ 424 w 2123"/>
                <a:gd name="T71" fmla="*/ 428 h 1696"/>
                <a:gd name="T72" fmla="*/ 293 w 2123"/>
                <a:gd name="T73" fmla="*/ 542 h 1696"/>
                <a:gd name="T74" fmla="*/ 288 w 2123"/>
                <a:gd name="T75" fmla="*/ 620 h 1696"/>
                <a:gd name="T76" fmla="*/ 293 w 2123"/>
                <a:gd name="T77" fmla="*/ 620 h 1696"/>
                <a:gd name="T78" fmla="*/ 311 w 2123"/>
                <a:gd name="T79" fmla="*/ 569 h 1696"/>
                <a:gd name="T80" fmla="*/ 526 w 2123"/>
                <a:gd name="T81" fmla="*/ 383 h 1696"/>
                <a:gd name="T82" fmla="*/ 526 w 2123"/>
                <a:gd name="T83" fmla="*/ 383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58"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59" name="Freeform 6"/>
            <p:cNvSpPr>
              <a:spLocks/>
            </p:cNvSpPr>
            <p:nvPr/>
          </p:nvSpPr>
          <p:spPr bwMode="hidden">
            <a:xfrm>
              <a:off x="0" y="524"/>
              <a:ext cx="973" cy="1195"/>
            </a:xfrm>
            <a:custGeom>
              <a:avLst/>
              <a:gdLst>
                <a:gd name="T0" fmla="*/ 341 w 969"/>
                <a:gd name="T1" fmla="*/ 1240 h 1192"/>
                <a:gd name="T2" fmla="*/ 526 w 969"/>
                <a:gd name="T3" fmla="*/ 1246 h 1192"/>
                <a:gd name="T4" fmla="*/ 621 w 969"/>
                <a:gd name="T5" fmla="*/ 1204 h 1192"/>
                <a:gd name="T6" fmla="*/ 873 w 969"/>
                <a:gd name="T7" fmla="*/ 1139 h 1192"/>
                <a:gd name="T8" fmla="*/ 1005 w 969"/>
                <a:gd name="T9" fmla="*/ 1109 h 1192"/>
                <a:gd name="T10" fmla="*/ 813 w 969"/>
                <a:gd name="T11" fmla="*/ 1040 h 1192"/>
                <a:gd name="T12" fmla="*/ 592 w 969"/>
                <a:gd name="T13" fmla="*/ 989 h 1192"/>
                <a:gd name="T14" fmla="*/ 215 w 969"/>
                <a:gd name="T15" fmla="*/ 1013 h 1192"/>
                <a:gd name="T16" fmla="*/ 317 w 969"/>
                <a:gd name="T17" fmla="*/ 929 h 1192"/>
                <a:gd name="T18" fmla="*/ 532 w 969"/>
                <a:gd name="T19" fmla="*/ 839 h 1192"/>
                <a:gd name="T20" fmla="*/ 748 w 969"/>
                <a:gd name="T21" fmla="*/ 707 h 1192"/>
                <a:gd name="T22" fmla="*/ 754 w 969"/>
                <a:gd name="T23" fmla="*/ 707 h 1192"/>
                <a:gd name="T24" fmla="*/ 766 w 969"/>
                <a:gd name="T25" fmla="*/ 701 h 1192"/>
                <a:gd name="T26" fmla="*/ 807 w 969"/>
                <a:gd name="T27" fmla="*/ 683 h 1192"/>
                <a:gd name="T28" fmla="*/ 831 w 969"/>
                <a:gd name="T29" fmla="*/ 677 h 1192"/>
                <a:gd name="T30" fmla="*/ 843 w 969"/>
                <a:gd name="T31" fmla="*/ 665 h 1192"/>
                <a:gd name="T32" fmla="*/ 849 w 969"/>
                <a:gd name="T33" fmla="*/ 653 h 1192"/>
                <a:gd name="T34" fmla="*/ 843 w 969"/>
                <a:gd name="T35" fmla="*/ 647 h 1192"/>
                <a:gd name="T36" fmla="*/ 837 w 969"/>
                <a:gd name="T37" fmla="*/ 635 h 1192"/>
                <a:gd name="T38" fmla="*/ 837 w 969"/>
                <a:gd name="T39" fmla="*/ 593 h 1192"/>
                <a:gd name="T40" fmla="*/ 849 w 969"/>
                <a:gd name="T41" fmla="*/ 563 h 1192"/>
                <a:gd name="T42" fmla="*/ 865 w 969"/>
                <a:gd name="T43" fmla="*/ 533 h 1192"/>
                <a:gd name="T44" fmla="*/ 889 w 969"/>
                <a:gd name="T45" fmla="*/ 503 h 1192"/>
                <a:gd name="T46" fmla="*/ 905 w 969"/>
                <a:gd name="T47" fmla="*/ 473 h 1192"/>
                <a:gd name="T48" fmla="*/ 913 w 969"/>
                <a:gd name="T49" fmla="*/ 455 h 1192"/>
                <a:gd name="T50" fmla="*/ 921 w 969"/>
                <a:gd name="T51" fmla="*/ 449 h 1192"/>
                <a:gd name="T52" fmla="*/ 921 w 969"/>
                <a:gd name="T53" fmla="*/ 365 h 1192"/>
                <a:gd name="T54" fmla="*/ 921 w 969"/>
                <a:gd name="T55" fmla="*/ 359 h 1192"/>
                <a:gd name="T56" fmla="*/ 927 w 969"/>
                <a:gd name="T57" fmla="*/ 353 h 1192"/>
                <a:gd name="T58" fmla="*/ 945 w 969"/>
                <a:gd name="T59" fmla="*/ 323 h 1192"/>
                <a:gd name="T60" fmla="*/ 957 w 969"/>
                <a:gd name="T61" fmla="*/ 287 h 1192"/>
                <a:gd name="T62" fmla="*/ 969 w 969"/>
                <a:gd name="T63" fmla="*/ 257 h 1192"/>
                <a:gd name="T64" fmla="*/ 975 w 969"/>
                <a:gd name="T65" fmla="*/ 245 h 1192"/>
                <a:gd name="T66" fmla="*/ 981 w 969"/>
                <a:gd name="T67" fmla="*/ 233 h 1192"/>
                <a:gd name="T68" fmla="*/ 999 w 969"/>
                <a:gd name="T69" fmla="*/ 173 h 1192"/>
                <a:gd name="T70" fmla="*/ 1017 w 969"/>
                <a:gd name="T71" fmla="*/ 137 h 1192"/>
                <a:gd name="T72" fmla="*/ 1023 w 969"/>
                <a:gd name="T73" fmla="*/ 125 h 1192"/>
                <a:gd name="T74" fmla="*/ 1023 w 969"/>
                <a:gd name="T75" fmla="*/ 119 h 1192"/>
                <a:gd name="T76" fmla="*/ 1041 w 969"/>
                <a:gd name="T77" fmla="*/ 0 h 1192"/>
                <a:gd name="T78" fmla="*/ 1017 w 969"/>
                <a:gd name="T79" fmla="*/ 47 h 1192"/>
                <a:gd name="T80" fmla="*/ 837 w 969"/>
                <a:gd name="T81" fmla="*/ 113 h 1192"/>
                <a:gd name="T82" fmla="*/ 760 w 969"/>
                <a:gd name="T83" fmla="*/ 161 h 1192"/>
                <a:gd name="T84" fmla="*/ 496 w 969"/>
                <a:gd name="T85" fmla="*/ 251 h 1192"/>
                <a:gd name="T86" fmla="*/ 299 w 969"/>
                <a:gd name="T87" fmla="*/ 305 h 1192"/>
                <a:gd name="T88" fmla="*/ 191 w 969"/>
                <a:gd name="T89" fmla="*/ 311 h 1192"/>
                <a:gd name="T90" fmla="*/ 12 w 969"/>
                <a:gd name="T91" fmla="*/ 503 h 1192"/>
                <a:gd name="T92" fmla="*/ 0 w 969"/>
                <a:gd name="T93" fmla="*/ 527 h 1192"/>
                <a:gd name="T94" fmla="*/ 0 w 969"/>
                <a:gd name="T95" fmla="*/ 1240 h 1192"/>
                <a:gd name="T96" fmla="*/ 96 w 969"/>
                <a:gd name="T97" fmla="*/ 1234 h 1192"/>
                <a:gd name="T98" fmla="*/ 341 w 969"/>
                <a:gd name="T99" fmla="*/ 1240 h 1192"/>
                <a:gd name="T100" fmla="*/ 341 w 969"/>
                <a:gd name="T101" fmla="*/ 1240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0"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1" name="Freeform 8"/>
            <p:cNvSpPr>
              <a:spLocks/>
            </p:cNvSpPr>
            <p:nvPr/>
          </p:nvSpPr>
          <p:spPr bwMode="hidden">
            <a:xfrm>
              <a:off x="3525" y="1"/>
              <a:ext cx="2185" cy="1508"/>
            </a:xfrm>
            <a:custGeom>
              <a:avLst/>
              <a:gdLst>
                <a:gd name="T0" fmla="*/ 1110 w 2176"/>
                <a:gd name="T1" fmla="*/ 803 h 1505"/>
                <a:gd name="T2" fmla="*/ 1280 w 2176"/>
                <a:gd name="T3" fmla="*/ 1279 h 1505"/>
                <a:gd name="T4" fmla="*/ 1028 w 2176"/>
                <a:gd name="T5" fmla="*/ 1229 h 1505"/>
                <a:gd name="T6" fmla="*/ 777 w 2176"/>
                <a:gd name="T7" fmla="*/ 1163 h 1505"/>
                <a:gd name="T8" fmla="*/ 478 w 2176"/>
                <a:gd name="T9" fmla="*/ 1145 h 1505"/>
                <a:gd name="T10" fmla="*/ 0 w 2176"/>
                <a:gd name="T11" fmla="*/ 1115 h 1505"/>
                <a:gd name="T12" fmla="*/ 30 w 2176"/>
                <a:gd name="T13" fmla="*/ 1151 h 1505"/>
                <a:gd name="T14" fmla="*/ 532 w 2176"/>
                <a:gd name="T15" fmla="*/ 1169 h 1505"/>
                <a:gd name="T16" fmla="*/ 831 w 2176"/>
                <a:gd name="T17" fmla="*/ 1223 h 1505"/>
                <a:gd name="T18" fmla="*/ 1220 w 2176"/>
                <a:gd name="T19" fmla="*/ 1355 h 1505"/>
                <a:gd name="T20" fmla="*/ 1155 w 2176"/>
                <a:gd name="T21" fmla="*/ 1373 h 1505"/>
                <a:gd name="T22" fmla="*/ 765 w 2176"/>
                <a:gd name="T23" fmla="*/ 1559 h 1505"/>
                <a:gd name="T24" fmla="*/ 819 w 2176"/>
                <a:gd name="T25" fmla="*/ 1535 h 1505"/>
                <a:gd name="T26" fmla="*/ 933 w 2176"/>
                <a:gd name="T27" fmla="*/ 1493 h 1505"/>
                <a:gd name="T28" fmla="*/ 1095 w 2176"/>
                <a:gd name="T29" fmla="*/ 1409 h 1505"/>
                <a:gd name="T30" fmla="*/ 1304 w 2176"/>
                <a:gd name="T31" fmla="*/ 1349 h 1505"/>
                <a:gd name="T32" fmla="*/ 1362 w 2176"/>
                <a:gd name="T33" fmla="*/ 1261 h 1505"/>
                <a:gd name="T34" fmla="*/ 1758 w 2176"/>
                <a:gd name="T35" fmla="*/ 1079 h 1505"/>
                <a:gd name="T36" fmla="*/ 2077 w 2176"/>
                <a:gd name="T37" fmla="*/ 989 h 1505"/>
                <a:gd name="T38" fmla="*/ 2342 w 2176"/>
                <a:gd name="T39" fmla="*/ 857 h 1505"/>
                <a:gd name="T40" fmla="*/ 2111 w 2176"/>
                <a:gd name="T41" fmla="*/ 947 h 1505"/>
                <a:gd name="T42" fmla="*/ 1782 w 2176"/>
                <a:gd name="T43" fmla="*/ 1025 h 1505"/>
                <a:gd name="T44" fmla="*/ 1447 w 2176"/>
                <a:gd name="T45" fmla="*/ 1187 h 1505"/>
                <a:gd name="T46" fmla="*/ 1615 w 2176"/>
                <a:gd name="T47" fmla="*/ 941 h 1505"/>
                <a:gd name="T48" fmla="*/ 1746 w 2176"/>
                <a:gd name="T49" fmla="*/ 563 h 1505"/>
                <a:gd name="T50" fmla="*/ 1873 w 2176"/>
                <a:gd name="T51" fmla="*/ 390 h 1505"/>
                <a:gd name="T52" fmla="*/ 2131 w 2176"/>
                <a:gd name="T53" fmla="*/ 60 h 1505"/>
                <a:gd name="T54" fmla="*/ 2158 w 2176"/>
                <a:gd name="T55" fmla="*/ 0 h 1505"/>
                <a:gd name="T56" fmla="*/ 2124 w 2176"/>
                <a:gd name="T57" fmla="*/ 0 h 1505"/>
                <a:gd name="T58" fmla="*/ 1722 w 2176"/>
                <a:gd name="T59" fmla="*/ 498 h 1505"/>
                <a:gd name="T60" fmla="*/ 1587 w 2176"/>
                <a:gd name="T61" fmla="*/ 923 h 1505"/>
                <a:gd name="T62" fmla="*/ 1348 w 2176"/>
                <a:gd name="T63" fmla="*/ 1211 h 1505"/>
                <a:gd name="T64" fmla="*/ 1220 w 2176"/>
                <a:gd name="T65" fmla="*/ 941 h 1505"/>
                <a:gd name="T66" fmla="*/ 1082 w 2176"/>
                <a:gd name="T67" fmla="*/ 558 h 1505"/>
                <a:gd name="T68" fmla="*/ 957 w 2176"/>
                <a:gd name="T69" fmla="*/ 222 h 1505"/>
                <a:gd name="T70" fmla="*/ 843 w 2176"/>
                <a:gd name="T71" fmla="*/ 0 h 1505"/>
                <a:gd name="T72" fmla="*/ 807 w 2176"/>
                <a:gd name="T73" fmla="*/ 0 h 1505"/>
                <a:gd name="T74" fmla="*/ 975 w 2176"/>
                <a:gd name="T75" fmla="*/ 372 h 1505"/>
                <a:gd name="T76" fmla="*/ 1110 w 2176"/>
                <a:gd name="T77" fmla="*/ 803 h 1505"/>
                <a:gd name="T78" fmla="*/ 1110 w 2176"/>
                <a:gd name="T79" fmla="*/ 803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2" name="Freeform 9"/>
            <p:cNvSpPr>
              <a:spLocks/>
            </p:cNvSpPr>
            <p:nvPr/>
          </p:nvSpPr>
          <p:spPr bwMode="hidden">
            <a:xfrm>
              <a:off x="0" y="649"/>
              <a:ext cx="816" cy="806"/>
            </a:xfrm>
            <a:custGeom>
              <a:avLst/>
              <a:gdLst>
                <a:gd name="T0" fmla="*/ 179 w 813"/>
                <a:gd name="T1" fmla="*/ 582 h 804"/>
                <a:gd name="T2" fmla="*/ 347 w 813"/>
                <a:gd name="T3" fmla="*/ 456 h 804"/>
                <a:gd name="T4" fmla="*/ 684 w 813"/>
                <a:gd name="T5" fmla="*/ 234 h 804"/>
                <a:gd name="T6" fmla="*/ 867 w 813"/>
                <a:gd name="T7" fmla="*/ 0 h 804"/>
                <a:gd name="T8" fmla="*/ 729 w 813"/>
                <a:gd name="T9" fmla="*/ 150 h 804"/>
                <a:gd name="T10" fmla="*/ 162 w 813"/>
                <a:gd name="T11" fmla="*/ 522 h 804"/>
                <a:gd name="T12" fmla="*/ 0 w 813"/>
                <a:gd name="T13" fmla="*/ 768 h 804"/>
                <a:gd name="T14" fmla="*/ 0 w 813"/>
                <a:gd name="T15" fmla="*/ 840 h 804"/>
                <a:gd name="T16" fmla="*/ 179 w 813"/>
                <a:gd name="T17" fmla="*/ 582 h 804"/>
                <a:gd name="T18" fmla="*/ 179 w 813"/>
                <a:gd name="T19" fmla="*/ 582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3" name="Freeform 10"/>
            <p:cNvSpPr>
              <a:spLocks/>
            </p:cNvSpPr>
            <p:nvPr/>
          </p:nvSpPr>
          <p:spPr bwMode="hidden">
            <a:xfrm>
              <a:off x="0" y="1545"/>
              <a:ext cx="762" cy="107"/>
            </a:xfrm>
            <a:custGeom>
              <a:avLst/>
              <a:gdLst>
                <a:gd name="T0" fmla="*/ 496 w 759"/>
                <a:gd name="T1" fmla="*/ 66 h 107"/>
                <a:gd name="T2" fmla="*/ 813 w 759"/>
                <a:gd name="T3" fmla="*/ 0 h 107"/>
                <a:gd name="T4" fmla="*/ 532 w 759"/>
                <a:gd name="T5" fmla="*/ 36 h 107"/>
                <a:gd name="T6" fmla="*/ 156 w 759"/>
                <a:gd name="T7" fmla="*/ 48 h 107"/>
                <a:gd name="T8" fmla="*/ 0 w 759"/>
                <a:gd name="T9" fmla="*/ 78 h 107"/>
                <a:gd name="T10" fmla="*/ 0 w 759"/>
                <a:gd name="T11" fmla="*/ 107 h 107"/>
                <a:gd name="T12" fmla="*/ 96 w 759"/>
                <a:gd name="T13" fmla="*/ 89 h 107"/>
                <a:gd name="T14" fmla="*/ 496 w 759"/>
                <a:gd name="T15" fmla="*/ 66 h 107"/>
                <a:gd name="T16" fmla="*/ 496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4" name="Freeform 11"/>
            <p:cNvSpPr>
              <a:spLocks/>
            </p:cNvSpPr>
            <p:nvPr/>
          </p:nvSpPr>
          <p:spPr bwMode="hidden">
            <a:xfrm>
              <a:off x="2314" y="3431"/>
              <a:ext cx="3182" cy="745"/>
            </a:xfrm>
            <a:custGeom>
              <a:avLst/>
              <a:gdLst>
                <a:gd name="T0" fmla="*/ 1495 w 3169"/>
                <a:gd name="T1" fmla="*/ 257 h 743"/>
                <a:gd name="T2" fmla="*/ 1864 w 3169"/>
                <a:gd name="T3" fmla="*/ 251 h 743"/>
                <a:gd name="T4" fmla="*/ 2249 w 3169"/>
                <a:gd name="T5" fmla="*/ 269 h 743"/>
                <a:gd name="T6" fmla="*/ 2697 w 3169"/>
                <a:gd name="T7" fmla="*/ 251 h 743"/>
                <a:gd name="T8" fmla="*/ 3411 w 3169"/>
                <a:gd name="T9" fmla="*/ 222 h 743"/>
                <a:gd name="T10" fmla="*/ 3353 w 3169"/>
                <a:gd name="T11" fmla="*/ 204 h 743"/>
                <a:gd name="T12" fmla="*/ 2606 w 3169"/>
                <a:gd name="T13" fmla="*/ 239 h 743"/>
                <a:gd name="T14" fmla="*/ 2156 w 3169"/>
                <a:gd name="T15" fmla="*/ 239 h 743"/>
                <a:gd name="T16" fmla="*/ 1567 w 3169"/>
                <a:gd name="T17" fmla="*/ 204 h 743"/>
                <a:gd name="T18" fmla="*/ 1662 w 3169"/>
                <a:gd name="T19" fmla="*/ 168 h 743"/>
                <a:gd name="T20" fmla="*/ 2196 w 3169"/>
                <a:gd name="T21" fmla="*/ 0 h 743"/>
                <a:gd name="T22" fmla="*/ 2109 w 3169"/>
                <a:gd name="T23" fmla="*/ 24 h 743"/>
                <a:gd name="T24" fmla="*/ 1980 w 3169"/>
                <a:gd name="T25" fmla="*/ 66 h 743"/>
                <a:gd name="T26" fmla="*/ 1728 w 3169"/>
                <a:gd name="T27" fmla="*/ 138 h 743"/>
                <a:gd name="T28" fmla="*/ 1446 w 3169"/>
                <a:gd name="T29" fmla="*/ 216 h 743"/>
                <a:gd name="T30" fmla="*/ 1361 w 3169"/>
                <a:gd name="T31" fmla="*/ 269 h 743"/>
                <a:gd name="T32" fmla="*/ 819 w 3169"/>
                <a:gd name="T33" fmla="*/ 431 h 743"/>
                <a:gd name="T34" fmla="*/ 353 w 3169"/>
                <a:gd name="T35" fmla="*/ 521 h 743"/>
                <a:gd name="T36" fmla="*/ 0 w 3169"/>
                <a:gd name="T37" fmla="*/ 653 h 743"/>
                <a:gd name="T38" fmla="*/ 317 w 3169"/>
                <a:gd name="T39" fmla="*/ 557 h 743"/>
                <a:gd name="T40" fmla="*/ 789 w 3169"/>
                <a:gd name="T41" fmla="*/ 467 h 743"/>
                <a:gd name="T42" fmla="*/ 1268 w 3169"/>
                <a:gd name="T43" fmla="*/ 329 h 743"/>
                <a:gd name="T44" fmla="*/ 1053 w 3169"/>
                <a:gd name="T45" fmla="*/ 509 h 743"/>
                <a:gd name="T46" fmla="*/ 939 w 3169"/>
                <a:gd name="T47" fmla="*/ 779 h 743"/>
                <a:gd name="T48" fmla="*/ 933 w 3169"/>
                <a:gd name="T49" fmla="*/ 779 h 743"/>
                <a:gd name="T50" fmla="*/ 1005 w 3169"/>
                <a:gd name="T51" fmla="*/ 779 h 743"/>
                <a:gd name="T52" fmla="*/ 1094 w 3169"/>
                <a:gd name="T53" fmla="*/ 515 h 743"/>
                <a:gd name="T54" fmla="*/ 1396 w 3169"/>
                <a:gd name="T55" fmla="*/ 299 h 743"/>
                <a:gd name="T56" fmla="*/ 1648 w 3169"/>
                <a:gd name="T57" fmla="*/ 467 h 743"/>
                <a:gd name="T58" fmla="*/ 1905 w 3169"/>
                <a:gd name="T59" fmla="*/ 713 h 743"/>
                <a:gd name="T60" fmla="*/ 1998 w 3169"/>
                <a:gd name="T61" fmla="*/ 779 h 743"/>
                <a:gd name="T62" fmla="*/ 2063 w 3169"/>
                <a:gd name="T63" fmla="*/ 779 h 743"/>
                <a:gd name="T64" fmla="*/ 1818 w 3169"/>
                <a:gd name="T65" fmla="*/ 545 h 743"/>
                <a:gd name="T66" fmla="*/ 1495 w 3169"/>
                <a:gd name="T67" fmla="*/ 257 h 743"/>
                <a:gd name="T68" fmla="*/ 1495 w 3169"/>
                <a:gd name="T69" fmla="*/ 257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5"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latin typeface="Times New Roman" charset="0"/>
              </a:endParaRPr>
            </a:p>
          </p:txBody>
        </p:sp>
        <p:sp>
          <p:nvSpPr>
            <p:cNvPr id="181266"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latin typeface="Times New Roman" charset="0"/>
              </a:endParaRPr>
            </a:p>
          </p:txBody>
        </p:sp>
        <p:sp>
          <p:nvSpPr>
            <p:cNvPr id="92174"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92175"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92176"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81270"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71"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2179"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81273" name="Freeform 20"/>
            <p:cNvSpPr>
              <a:spLocks/>
            </p:cNvSpPr>
            <p:nvPr/>
          </p:nvSpPr>
          <p:spPr bwMode="hidden">
            <a:xfrm>
              <a:off x="3160" y="1860"/>
              <a:ext cx="2162" cy="1934"/>
            </a:xfrm>
            <a:custGeom>
              <a:avLst/>
              <a:gdLst>
                <a:gd name="T0" fmla="*/ 1986 w 2153"/>
                <a:gd name="T1" fmla="*/ 887 h 1930"/>
                <a:gd name="T2" fmla="*/ 2086 w 2153"/>
                <a:gd name="T3" fmla="*/ 1055 h 1930"/>
                <a:gd name="T4" fmla="*/ 2213 w 2153"/>
                <a:gd name="T5" fmla="*/ 1204 h 1930"/>
                <a:gd name="T6" fmla="*/ 2279 w 2153"/>
                <a:gd name="T7" fmla="*/ 1300 h 1930"/>
                <a:gd name="T8" fmla="*/ 2319 w 2153"/>
                <a:gd name="T9" fmla="*/ 1348 h 1930"/>
                <a:gd name="T10" fmla="*/ 2033 w 2153"/>
                <a:gd name="T11" fmla="*/ 1013 h 1930"/>
                <a:gd name="T12" fmla="*/ 2004 w 2153"/>
                <a:gd name="T13" fmla="*/ 965 h 1930"/>
                <a:gd name="T14" fmla="*/ 1924 w 2153"/>
                <a:gd name="T15" fmla="*/ 1294 h 1930"/>
                <a:gd name="T16" fmla="*/ 1910 w 2153"/>
                <a:gd name="T17" fmla="*/ 1540 h 1930"/>
                <a:gd name="T18" fmla="*/ 1962 w 2153"/>
                <a:gd name="T19" fmla="*/ 1978 h 1930"/>
                <a:gd name="T20" fmla="*/ 1931 w 2153"/>
                <a:gd name="T21" fmla="*/ 2002 h 1930"/>
                <a:gd name="T22" fmla="*/ 1883 w 2153"/>
                <a:gd name="T23" fmla="*/ 1588 h 1930"/>
                <a:gd name="T24" fmla="*/ 1862 w 2153"/>
                <a:gd name="T25" fmla="*/ 1342 h 1930"/>
                <a:gd name="T26" fmla="*/ 1903 w 2153"/>
                <a:gd name="T27" fmla="*/ 1121 h 1930"/>
                <a:gd name="T28" fmla="*/ 1910 w 2153"/>
                <a:gd name="T29" fmla="*/ 911 h 1930"/>
                <a:gd name="T30" fmla="*/ 1366 w 2153"/>
                <a:gd name="T31" fmla="*/ 1043 h 1930"/>
                <a:gd name="T32" fmla="*/ 892 w 2153"/>
                <a:gd name="T33" fmla="*/ 1168 h 1930"/>
                <a:gd name="T34" fmla="*/ 341 w 2153"/>
                <a:gd name="T35" fmla="*/ 1366 h 1930"/>
                <a:gd name="T36" fmla="*/ 18 w 2153"/>
                <a:gd name="T37" fmla="*/ 1474 h 1930"/>
                <a:gd name="T38" fmla="*/ 329 w 2153"/>
                <a:gd name="T39" fmla="*/ 1336 h 1930"/>
                <a:gd name="T40" fmla="*/ 736 w 2153"/>
                <a:gd name="T41" fmla="*/ 1180 h 1930"/>
                <a:gd name="T42" fmla="*/ 1098 w 2153"/>
                <a:gd name="T43" fmla="*/ 1073 h 1930"/>
                <a:gd name="T44" fmla="*/ 1519 w 2153"/>
                <a:gd name="T45" fmla="*/ 965 h 1930"/>
                <a:gd name="T46" fmla="*/ 1821 w 2153"/>
                <a:gd name="T47" fmla="*/ 851 h 1930"/>
                <a:gd name="T48" fmla="*/ 1441 w 2153"/>
                <a:gd name="T49" fmla="*/ 641 h 1930"/>
                <a:gd name="T50" fmla="*/ 933 w 2153"/>
                <a:gd name="T51" fmla="*/ 533 h 1930"/>
                <a:gd name="T52" fmla="*/ 245 w 2153"/>
                <a:gd name="T53" fmla="*/ 161 h 1930"/>
                <a:gd name="T54" fmla="*/ 0 w 2153"/>
                <a:gd name="T55" fmla="*/ 83 h 1930"/>
                <a:gd name="T56" fmla="*/ 347 w 2153"/>
                <a:gd name="T57" fmla="*/ 179 h 1930"/>
                <a:gd name="T58" fmla="*/ 766 w 2153"/>
                <a:gd name="T59" fmla="*/ 401 h 1930"/>
                <a:gd name="T60" fmla="*/ 1005 w 2153"/>
                <a:gd name="T61" fmla="*/ 509 h 1930"/>
                <a:gd name="T62" fmla="*/ 1459 w 2153"/>
                <a:gd name="T63" fmla="*/ 611 h 1930"/>
                <a:gd name="T64" fmla="*/ 1776 w 2153"/>
                <a:gd name="T65" fmla="*/ 779 h 1930"/>
                <a:gd name="T66" fmla="*/ 1531 w 2153"/>
                <a:gd name="T67" fmla="*/ 479 h 1930"/>
                <a:gd name="T68" fmla="*/ 1388 w 2153"/>
                <a:gd name="T69" fmla="*/ 191 h 1930"/>
                <a:gd name="T70" fmla="*/ 1244 w 2153"/>
                <a:gd name="T71" fmla="*/ 0 h 1930"/>
                <a:gd name="T72" fmla="*/ 1447 w 2153"/>
                <a:gd name="T73" fmla="*/ 215 h 1930"/>
                <a:gd name="T74" fmla="*/ 1604 w 2153"/>
                <a:gd name="T75" fmla="*/ 503 h 1930"/>
                <a:gd name="T76" fmla="*/ 1883 w 2153"/>
                <a:gd name="T77" fmla="*/ 839 h 1930"/>
                <a:gd name="T78" fmla="*/ 1986 w 2153"/>
                <a:gd name="T79" fmla="*/ 887 h 1930"/>
                <a:gd name="T80" fmla="*/ 1986 w 2153"/>
                <a:gd name="T81" fmla="*/ 887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2181" name="Rectangle 21"/>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82"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83" name="Rectangle 23"/>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Times New Roman" pitchFamily="18" charset="0"/>
                <a:ea typeface="+mn-ea"/>
                <a:cs typeface="+mn-cs"/>
              </a:defRPr>
            </a:lvl1pPr>
          </a:lstStyle>
          <a:p>
            <a:pPr>
              <a:defRPr/>
            </a:pPr>
            <a:endParaRPr lang="en-US"/>
          </a:p>
        </p:txBody>
      </p:sp>
      <p:sp>
        <p:nvSpPr>
          <p:cNvPr id="92184"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Times New Roman" pitchFamily="18" charset="0"/>
                <a:ea typeface="+mn-ea"/>
                <a:cs typeface="+mn-cs"/>
              </a:defRPr>
            </a:lvl1pPr>
          </a:lstStyle>
          <a:p>
            <a:pPr>
              <a:defRPr/>
            </a:pPr>
            <a:endParaRPr lang="en-US"/>
          </a:p>
        </p:txBody>
      </p:sp>
      <p:sp>
        <p:nvSpPr>
          <p:cNvPr id="92185" name="Rectangle 2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Times New Roman" charset="0"/>
                <a:cs typeface="+mn-cs"/>
              </a:defRPr>
            </a:lvl1pPr>
          </a:lstStyle>
          <a:p>
            <a:pPr>
              <a:defRPr/>
            </a:pPr>
            <a:fld id="{5C7305A9-66E2-7240-A932-46E30E4B83D8}" type="slidenum">
              <a:rPr lang="en-US"/>
              <a:pPr>
                <a:defRPr/>
              </a:pPr>
              <a:t>‹#›</a:t>
            </a:fld>
            <a:endParaRPr lang="en-US"/>
          </a:p>
        </p:txBody>
      </p:sp>
    </p:spTree>
    <p:extLst>
      <p:ext uri="{BB962C8B-B14F-4D97-AF65-F5344CB8AC3E}">
        <p14:creationId xmlns:p14="http://schemas.microsoft.com/office/powerpoint/2010/main" val="1551249187"/>
      </p:ext>
    </p:extLst>
  </p:cSld>
  <p:clrMap bg1="dk2" tx1="lt1" bg2="dk1" tx2="lt2" accent1="accent1" accent2="accent2" accent3="accent3" accent4="accent4" accent5="accent5" accent6="accent6" hlink="hlink" folHlink="folHlink"/>
  <p:sldLayoutIdLst>
    <p:sldLayoutId id="2147486194" r:id="rId1"/>
    <p:sldLayoutId id="2147486195" r:id="rId2"/>
    <p:sldLayoutId id="2147486196" r:id="rId3"/>
    <p:sldLayoutId id="2147486197" r:id="rId4"/>
    <p:sldLayoutId id="2147486198" r:id="rId5"/>
    <p:sldLayoutId id="2147486199" r:id="rId6"/>
    <p:sldLayoutId id="2147486200" r:id="rId7"/>
    <p:sldLayoutId id="2147486201" r:id="rId8"/>
    <p:sldLayoutId id="2147486202" r:id="rId9"/>
    <p:sldLayoutId id="2147486203" r:id="rId10"/>
    <p:sldLayoutId id="2147486204" r:id="rId11"/>
    <p:sldLayoutId id="2147486205" r:id="rId12"/>
    <p:sldLayoutId id="2147486206" r:id="rId13"/>
    <p:sldLayoutId id="2147486207" r:id="rId14"/>
    <p:sldLayoutId id="2147486208"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60000"/>
        <a:buFont typeface="Wingdings" charset="0"/>
        <a:buChar char="n"/>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folHlink"/>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tx1"/>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11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11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C07CC88D-97B0-4F4E-9FEE-2973DC7572C8}" type="datetimeFigureOut">
              <a:rPr lang="en-US"/>
              <a:pPr>
                <a:defRPr/>
              </a:pPr>
              <a:t>4/15/20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B0CA2C90-6278-F041-A46E-2DA4C490E468}" type="slidenum">
              <a:rPr lang="en-US"/>
              <a:pPr>
                <a:defRPr/>
              </a:pPr>
              <a:t>‹#›</a:t>
            </a:fld>
            <a:endParaRPr lang="en-US"/>
          </a:p>
        </p:txBody>
      </p:sp>
    </p:spTree>
    <p:extLst>
      <p:ext uri="{BB962C8B-B14F-4D97-AF65-F5344CB8AC3E}">
        <p14:creationId xmlns:p14="http://schemas.microsoft.com/office/powerpoint/2010/main" val="3068298127"/>
      </p:ext>
    </p:extLst>
  </p:cSld>
  <p:clrMap bg1="lt1" tx1="dk1" bg2="lt2" tx2="dk2" accent1="accent1" accent2="accent2" accent3="accent3" accent4="accent4" accent5="accent5" accent6="accent6" hlink="hlink" folHlink="folHlink"/>
  <p:sldLayoutIdLst>
    <p:sldLayoutId id="2147486210" r:id="rId1"/>
    <p:sldLayoutId id="2147486211" r:id="rId2"/>
    <p:sldLayoutId id="2147486212" r:id="rId3"/>
    <p:sldLayoutId id="2147486213" r:id="rId4"/>
    <p:sldLayoutId id="2147486214" r:id="rId5"/>
    <p:sldLayoutId id="2147486215" r:id="rId6"/>
    <p:sldLayoutId id="2147486216" r:id="rId7"/>
    <p:sldLayoutId id="2147486217" r:id="rId8"/>
    <p:sldLayoutId id="2147486218" r:id="rId9"/>
    <p:sldLayoutId id="2147486219" r:id="rId10"/>
    <p:sldLayoutId id="2147486220"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273050"/>
            <a:ext cx="8221663" cy="11398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457200" y="1604963"/>
            <a:ext cx="8221663" cy="45196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25471"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Rectangle 3"/>
          <p:cNvSpPr>
            <a:spLocks noGrp="1" noChangeArrowheads="1"/>
          </p:cNvSpPr>
          <p:nvPr>
            <p:ph type="dt"/>
          </p:nvPr>
        </p:nvSpPr>
        <p:spPr bwMode="auto">
          <a:xfrm>
            <a:off x="457200" y="6246813"/>
            <a:ext cx="2122488" cy="4667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414726" eaLnBrk="1">
              <a:lnSpc>
                <a:spcPct val="93000"/>
              </a:lnSpc>
              <a:buClrTx/>
              <a:buSzPct val="100000"/>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sz="1800">
                <a:solidFill>
                  <a:srgbClr val="000000"/>
                </a:solidFill>
                <a:cs typeface="Arial Unicode MS" charset="0"/>
              </a:defRPr>
            </a:lvl1pPr>
          </a:lstStyle>
          <a:p>
            <a:pPr>
              <a:defRPr/>
            </a:pPr>
            <a:endParaRPr lang="en-US"/>
          </a:p>
        </p:txBody>
      </p:sp>
      <p:sp>
        <p:nvSpPr>
          <p:cNvPr id="1028" name="Rectangle 4"/>
          <p:cNvSpPr>
            <a:spLocks noGrp="1" noChangeArrowheads="1"/>
          </p:cNvSpPr>
          <p:nvPr>
            <p:ph type="ftr"/>
          </p:nvPr>
        </p:nvSpPr>
        <p:spPr bwMode="auto">
          <a:xfrm>
            <a:off x="3127375" y="6246813"/>
            <a:ext cx="2894013" cy="4667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414726" eaLnBrk="1">
              <a:lnSpc>
                <a:spcPct val="93000"/>
              </a:lnSpc>
              <a:buClrTx/>
              <a:buSzPct val="100000"/>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sz="1800">
                <a:solidFill>
                  <a:srgbClr val="000000"/>
                </a:solidFill>
                <a:cs typeface="Arial Unicode MS" charset="0"/>
              </a:defRPr>
            </a:lvl1pPr>
          </a:lstStyle>
          <a:p>
            <a:pPr>
              <a:defRPr/>
            </a:pPr>
            <a:endParaRPr lang="en-US"/>
          </a:p>
        </p:txBody>
      </p:sp>
      <p:sp>
        <p:nvSpPr>
          <p:cNvPr id="1029" name="Rectangle 5"/>
          <p:cNvSpPr>
            <a:spLocks noGrp="1" noChangeArrowheads="1"/>
          </p:cNvSpPr>
          <p:nvPr>
            <p:ph type="sldNum"/>
          </p:nvPr>
        </p:nvSpPr>
        <p:spPr bwMode="auto">
          <a:xfrm>
            <a:off x="6556375" y="6246813"/>
            <a:ext cx="2124075" cy="4667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414726" eaLnBrk="1">
              <a:lnSpc>
                <a:spcPct val="93000"/>
              </a:lnSpc>
              <a:buClrTx/>
              <a:buSzPct val="100000"/>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sz="1800">
                <a:solidFill>
                  <a:srgbClr val="000000"/>
                </a:solidFill>
                <a:cs typeface="Arial Unicode MS" charset="0"/>
              </a:defRPr>
            </a:lvl1pPr>
          </a:lstStyle>
          <a:p>
            <a:pPr>
              <a:defRPr/>
            </a:pPr>
            <a:fld id="{A0B67C3E-0751-1D43-A1F4-B5644033F3B4}" type="slidenum">
              <a:rPr lang="en-US"/>
              <a:pPr>
                <a:defRPr/>
              </a:pPr>
              <a:t>‹#›</a:t>
            </a:fld>
            <a:endParaRPr lang="en-US"/>
          </a:p>
        </p:txBody>
      </p:sp>
    </p:spTree>
    <p:extLst>
      <p:ext uri="{BB962C8B-B14F-4D97-AF65-F5344CB8AC3E}">
        <p14:creationId xmlns:p14="http://schemas.microsoft.com/office/powerpoint/2010/main" val="1633634093"/>
      </p:ext>
    </p:extLst>
  </p:cSld>
  <p:clrMap bg1="lt1" tx1="dk1" bg2="lt2" tx2="dk2" accent1="accent1" accent2="accent2" accent3="accent3" accent4="accent4" accent5="accent5" accent6="accent6" hlink="hlink" folHlink="folHlink"/>
  <p:sldLayoutIdLst>
    <p:sldLayoutId id="2147486222" r:id="rId1"/>
    <p:sldLayoutId id="2147486223" r:id="rId2"/>
    <p:sldLayoutId id="2147486224" r:id="rId3"/>
    <p:sldLayoutId id="2147486225" r:id="rId4"/>
    <p:sldLayoutId id="2147486226" r:id="rId5"/>
    <p:sldLayoutId id="2147486227" r:id="rId6"/>
    <p:sldLayoutId id="2147486228" r:id="rId7"/>
    <p:sldLayoutId id="2147486229" r:id="rId8"/>
    <p:sldLayoutId id="2147486230" r:id="rId9"/>
    <p:sldLayoutId id="2147486231" r:id="rId10"/>
    <p:sldLayoutId id="2147486232" r:id="rId11"/>
    <p:sldLayoutId id="2147486233" r:id="rId12"/>
  </p:sldLayoutIdLst>
  <p:txStyles>
    <p:titleStyle>
      <a:lvl1pPr algn="ctr" defTabSz="414338"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mj-lt"/>
          <a:ea typeface="+mj-ea"/>
          <a:cs typeface="+mj-cs"/>
        </a:defRPr>
      </a:lvl1pPr>
      <a:lvl2pPr algn="ctr" defTabSz="414338"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2pPr>
      <a:lvl3pPr algn="ctr" defTabSz="414338"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3pPr>
      <a:lvl4pPr algn="ctr" defTabSz="414338"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4pPr>
      <a:lvl5pPr algn="ctr" defTabSz="414338"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5pPr>
      <a:lvl6pPr marL="2280994"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6pPr>
      <a:lvl7pPr marL="2695720"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7pPr>
      <a:lvl8pPr marL="3110446"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8pPr>
      <a:lvl9pPr marL="3525172"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9pPr>
    </p:titleStyle>
    <p:bodyStyle>
      <a:lvl1pPr marL="309563" indent="-309563" algn="l" defTabSz="414338" rtl="0" eaLnBrk="0" fontAlgn="base" hangingPunct="0">
        <a:lnSpc>
          <a:spcPct val="93000"/>
        </a:lnSpc>
        <a:spcBef>
          <a:spcPct val="0"/>
        </a:spcBef>
        <a:spcAft>
          <a:spcPts val="1288"/>
        </a:spcAft>
        <a:buClr>
          <a:srgbClr val="000000"/>
        </a:buClr>
        <a:buSzPct val="100000"/>
        <a:buFont typeface="Times New Roman" charset="0"/>
        <a:defRPr sz="2900">
          <a:solidFill>
            <a:srgbClr val="000000"/>
          </a:solidFill>
          <a:latin typeface="+mn-lt"/>
          <a:ea typeface="+mn-ea"/>
          <a:cs typeface="+mn-cs"/>
        </a:defRPr>
      </a:lvl1pPr>
      <a:lvl2pPr marL="673100" indent="-258763" algn="l" defTabSz="414338" rtl="0" eaLnBrk="0" fontAlgn="base" hangingPunct="0">
        <a:lnSpc>
          <a:spcPct val="93000"/>
        </a:lnSpc>
        <a:spcBef>
          <a:spcPct val="0"/>
        </a:spcBef>
        <a:spcAft>
          <a:spcPts val="1038"/>
        </a:spcAft>
        <a:buClr>
          <a:srgbClr val="000000"/>
        </a:buClr>
        <a:buSzPct val="100000"/>
        <a:buFont typeface="Times New Roman" charset="0"/>
        <a:defRPr sz="2500">
          <a:solidFill>
            <a:srgbClr val="000000"/>
          </a:solidFill>
          <a:latin typeface="+mn-lt"/>
          <a:ea typeface="+mn-ea"/>
          <a:cs typeface="+mn-cs"/>
        </a:defRPr>
      </a:lvl2pPr>
      <a:lvl3pPr marL="1036638" indent="-206375" algn="l" defTabSz="414338" rtl="0" eaLnBrk="0" fontAlgn="base" hangingPunct="0">
        <a:lnSpc>
          <a:spcPct val="93000"/>
        </a:lnSpc>
        <a:spcBef>
          <a:spcPct val="0"/>
        </a:spcBef>
        <a:spcAft>
          <a:spcPts val="775"/>
        </a:spcAft>
        <a:buClr>
          <a:srgbClr val="000000"/>
        </a:buClr>
        <a:buSzPct val="100000"/>
        <a:buFont typeface="Times New Roman" charset="0"/>
        <a:defRPr sz="2200">
          <a:solidFill>
            <a:srgbClr val="000000"/>
          </a:solidFill>
          <a:latin typeface="+mn-lt"/>
          <a:ea typeface="+mn-ea"/>
          <a:cs typeface="+mn-cs"/>
        </a:defRPr>
      </a:lvl3pPr>
      <a:lvl4pPr marL="1450975" indent="-206375" algn="l" defTabSz="414338" rtl="0" eaLnBrk="0" fontAlgn="base" hangingPunct="0">
        <a:lnSpc>
          <a:spcPct val="93000"/>
        </a:lnSpc>
        <a:spcBef>
          <a:spcPct val="0"/>
        </a:spcBef>
        <a:spcAft>
          <a:spcPts val="525"/>
        </a:spcAft>
        <a:buClr>
          <a:srgbClr val="000000"/>
        </a:buClr>
        <a:buSzPct val="100000"/>
        <a:buFont typeface="Times New Roman" charset="0"/>
        <a:defRPr>
          <a:solidFill>
            <a:srgbClr val="000000"/>
          </a:solidFill>
          <a:latin typeface="+mn-lt"/>
          <a:ea typeface="+mn-ea"/>
          <a:cs typeface="+mn-cs"/>
        </a:defRPr>
      </a:lvl4pPr>
      <a:lvl5pPr marL="1865313" indent="-206375" algn="l" defTabSz="414338" rtl="0" eaLnBrk="0" fontAlgn="base" hangingPunct="0">
        <a:lnSpc>
          <a:spcPct val="93000"/>
        </a:lnSpc>
        <a:spcBef>
          <a:spcPct val="0"/>
        </a:spcBef>
        <a:spcAft>
          <a:spcPts val="263"/>
        </a:spcAft>
        <a:buClr>
          <a:srgbClr val="000000"/>
        </a:buClr>
        <a:buSzPct val="100000"/>
        <a:buFont typeface="Times New Roman" charset="0"/>
        <a:defRPr>
          <a:solidFill>
            <a:srgbClr val="000000"/>
          </a:solidFill>
          <a:latin typeface="+mn-lt"/>
          <a:ea typeface="+mn-ea"/>
          <a:cs typeface="+mn-cs"/>
        </a:defRPr>
      </a:lvl5pPr>
      <a:lvl6pPr marL="2280994"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6pPr>
      <a:lvl7pPr marL="2695720"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7pPr>
      <a:lvl8pPr marL="3110446"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8pPr>
      <a:lvl9pPr marL="3525172"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9pPr>
    </p:bodyStyle>
    <p:otherStyle>
      <a:defPPr>
        <a:defRPr lang="en-US"/>
      </a:defPPr>
      <a:lvl1pPr marL="0" algn="l" defTabSz="414726" rtl="0" eaLnBrk="1" latinLnBrk="0" hangingPunct="1">
        <a:defRPr sz="1600" kern="1200">
          <a:solidFill>
            <a:schemeClr val="tx1"/>
          </a:solidFill>
          <a:latin typeface="+mn-lt"/>
          <a:ea typeface="+mn-ea"/>
          <a:cs typeface="+mn-cs"/>
        </a:defRPr>
      </a:lvl1pPr>
      <a:lvl2pPr marL="414726" algn="l" defTabSz="414726" rtl="0" eaLnBrk="1" latinLnBrk="0" hangingPunct="1">
        <a:defRPr sz="1600" kern="1200">
          <a:solidFill>
            <a:schemeClr val="tx1"/>
          </a:solidFill>
          <a:latin typeface="+mn-lt"/>
          <a:ea typeface="+mn-ea"/>
          <a:cs typeface="+mn-cs"/>
        </a:defRPr>
      </a:lvl2pPr>
      <a:lvl3pPr marL="829452" algn="l" defTabSz="414726" rtl="0" eaLnBrk="1" latinLnBrk="0" hangingPunct="1">
        <a:defRPr sz="1600" kern="1200">
          <a:solidFill>
            <a:schemeClr val="tx1"/>
          </a:solidFill>
          <a:latin typeface="+mn-lt"/>
          <a:ea typeface="+mn-ea"/>
          <a:cs typeface="+mn-cs"/>
        </a:defRPr>
      </a:lvl3pPr>
      <a:lvl4pPr marL="1244178" algn="l" defTabSz="414726" rtl="0" eaLnBrk="1" latinLnBrk="0" hangingPunct="1">
        <a:defRPr sz="1600" kern="1200">
          <a:solidFill>
            <a:schemeClr val="tx1"/>
          </a:solidFill>
          <a:latin typeface="+mn-lt"/>
          <a:ea typeface="+mn-ea"/>
          <a:cs typeface="+mn-cs"/>
        </a:defRPr>
      </a:lvl4pPr>
      <a:lvl5pPr marL="1658904" algn="l" defTabSz="414726" rtl="0" eaLnBrk="1" latinLnBrk="0" hangingPunct="1">
        <a:defRPr sz="1600" kern="1200">
          <a:solidFill>
            <a:schemeClr val="tx1"/>
          </a:solidFill>
          <a:latin typeface="+mn-lt"/>
          <a:ea typeface="+mn-ea"/>
          <a:cs typeface="+mn-cs"/>
        </a:defRPr>
      </a:lvl5pPr>
      <a:lvl6pPr marL="2073631" algn="l" defTabSz="414726" rtl="0" eaLnBrk="1" latinLnBrk="0" hangingPunct="1">
        <a:defRPr sz="1600" kern="1200">
          <a:solidFill>
            <a:schemeClr val="tx1"/>
          </a:solidFill>
          <a:latin typeface="+mn-lt"/>
          <a:ea typeface="+mn-ea"/>
          <a:cs typeface="+mn-cs"/>
        </a:defRPr>
      </a:lvl6pPr>
      <a:lvl7pPr marL="2488357" algn="l" defTabSz="414726" rtl="0" eaLnBrk="1" latinLnBrk="0" hangingPunct="1">
        <a:defRPr sz="1600" kern="1200">
          <a:solidFill>
            <a:schemeClr val="tx1"/>
          </a:solidFill>
          <a:latin typeface="+mn-lt"/>
          <a:ea typeface="+mn-ea"/>
          <a:cs typeface="+mn-cs"/>
        </a:defRPr>
      </a:lvl7pPr>
      <a:lvl8pPr marL="2903083" algn="l" defTabSz="414726" rtl="0" eaLnBrk="1" latinLnBrk="0" hangingPunct="1">
        <a:defRPr sz="1600" kern="1200">
          <a:solidFill>
            <a:schemeClr val="tx1"/>
          </a:solidFill>
          <a:latin typeface="+mn-lt"/>
          <a:ea typeface="+mn-ea"/>
          <a:cs typeface="+mn-cs"/>
        </a:defRPr>
      </a:lvl8pPr>
      <a:lvl9pPr marL="3317809" algn="l" defTabSz="414726" rtl="0" eaLnBrk="1" latinLnBrk="0" hangingPunct="1">
        <a:defRPr sz="16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4FB8A746-AC4E-B04B-B719-B00109B78261}" type="slidenum">
              <a:rPr lang="en-US"/>
              <a:pPr>
                <a:defRPr/>
              </a:pPr>
              <a:t>‹#›</a:t>
            </a:fld>
            <a:endParaRPr lang="en-US"/>
          </a:p>
        </p:txBody>
      </p:sp>
    </p:spTree>
    <p:extLst>
      <p:ext uri="{BB962C8B-B14F-4D97-AF65-F5344CB8AC3E}">
        <p14:creationId xmlns:p14="http://schemas.microsoft.com/office/powerpoint/2010/main" val="644657456"/>
      </p:ext>
    </p:extLst>
  </p:cSld>
  <p:clrMap bg1="dk2" tx1="lt1" bg2="dk1" tx2="lt2" accent1="accent1" accent2="accent2" accent3="accent3" accent4="accent4" accent5="accent5" accent6="accent6" hlink="hlink" folHlink="folHlink"/>
  <p:sldLayoutIdLst>
    <p:sldLayoutId id="2147486235" r:id="rId1"/>
    <p:sldLayoutId id="2147486236" r:id="rId2"/>
    <p:sldLayoutId id="2147486237" r:id="rId3"/>
    <p:sldLayoutId id="2147486238" r:id="rId4"/>
    <p:sldLayoutId id="2147486239" r:id="rId5"/>
    <p:sldLayoutId id="2147486240" r:id="rId6"/>
    <p:sldLayoutId id="2147486241" r:id="rId7"/>
    <p:sldLayoutId id="2147486242" r:id="rId8"/>
    <p:sldLayoutId id="2147486243" r:id="rId9"/>
    <p:sldLayoutId id="2147486244" r:id="rId10"/>
    <p:sldLayoutId id="2147486245" r:id="rId11"/>
    <p:sldLayoutId id="2147486246"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97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7D8B65D0-0E33-6E42-B90F-D702B886089A}" type="slidenum">
              <a:rPr lang="en-US"/>
              <a:pPr>
                <a:defRPr/>
              </a:pPr>
              <a:t>‹#›</a:t>
            </a:fld>
            <a:endParaRPr lang="en-US"/>
          </a:p>
        </p:txBody>
      </p:sp>
    </p:spTree>
    <p:extLst>
      <p:ext uri="{BB962C8B-B14F-4D97-AF65-F5344CB8AC3E}">
        <p14:creationId xmlns:p14="http://schemas.microsoft.com/office/powerpoint/2010/main" val="2349619927"/>
      </p:ext>
    </p:extLst>
  </p:cSld>
  <p:clrMap bg1="lt1" tx1="dk1" bg2="lt2" tx2="dk2" accent1="accent1" accent2="accent2" accent3="accent3" accent4="accent4" accent5="accent5" accent6="accent6" hlink="hlink" folHlink="folHlink"/>
  <p:sldLayoutIdLst>
    <p:sldLayoutId id="2147486248" r:id="rId1"/>
    <p:sldLayoutId id="2147486249" r:id="rId2"/>
    <p:sldLayoutId id="2147486250" r:id="rId3"/>
    <p:sldLayoutId id="2147486251" r:id="rId4"/>
    <p:sldLayoutId id="2147486252" r:id="rId5"/>
    <p:sldLayoutId id="2147486253" r:id="rId6"/>
    <p:sldLayoutId id="2147486254" r:id="rId7"/>
    <p:sldLayoutId id="2147486255" r:id="rId8"/>
    <p:sldLayoutId id="2147486256" r:id="rId9"/>
    <p:sldLayoutId id="2147486257" r:id="rId10"/>
    <p:sldLayoutId id="2147486258"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8674"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D366A4A1-0A59-464E-B148-F9297EAADB0C}" type="slidenum">
              <a:rPr lang="en-US"/>
              <a:pPr>
                <a:defRPr/>
              </a:pPr>
              <a:t>‹#›</a:t>
            </a:fld>
            <a:endParaRPr lang="en-US"/>
          </a:p>
        </p:txBody>
      </p:sp>
      <p:pic>
        <p:nvPicPr>
          <p:cNvPr id="28679"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878" r:id="rId1"/>
    <p:sldLayoutId id="2147485814" r:id="rId2"/>
    <p:sldLayoutId id="2147485815" r:id="rId3"/>
    <p:sldLayoutId id="2147485816" r:id="rId4"/>
    <p:sldLayoutId id="2147485817" r:id="rId5"/>
    <p:sldLayoutId id="2147485818" r:id="rId6"/>
    <p:sldLayoutId id="2147485819" r:id="rId7"/>
    <p:sldLayoutId id="2147485820" r:id="rId8"/>
    <p:sldLayoutId id="2147485821" r:id="rId9"/>
    <p:sldLayoutId id="2147485822" r:id="rId10"/>
    <p:sldLayoutId id="214748582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3250"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1"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Bef>
                <a:spcPct val="0"/>
              </a:spcBef>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rgbClr val="000000"/>
                </a:solidFill>
                <a:latin typeface="Arial" charset="0"/>
              </a:defRPr>
            </a:lvl1pPr>
          </a:lstStyle>
          <a:p>
            <a:pPr>
              <a:defRPr/>
            </a:pPr>
            <a:fld id="{EB74593E-EE75-054D-B598-B1DDD9C60C5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90" r:id="rId1"/>
    <p:sldLayoutId id="2147485891" r:id="rId2"/>
    <p:sldLayoutId id="2147485892" r:id="rId3"/>
    <p:sldLayoutId id="2147485893" r:id="rId4"/>
    <p:sldLayoutId id="2147485894" r:id="rId5"/>
    <p:sldLayoutId id="2147485895" r:id="rId6"/>
    <p:sldLayoutId id="2147485896" r:id="rId7"/>
    <p:sldLayoutId id="2147485897" r:id="rId8"/>
    <p:sldLayoutId id="2147485898" r:id="rId9"/>
    <p:sldLayoutId id="2147485899" r:id="rId10"/>
    <p:sldLayoutId id="2147485900" r:id="rId11"/>
  </p:sldLayoutIdLst>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Arial" charset="0"/>
              </a:defRPr>
            </a:lvl1pPr>
          </a:lstStyle>
          <a:p>
            <a:pPr>
              <a:defRPr/>
            </a:pPr>
            <a:fld id="{CEAB827C-03B1-1843-A6EB-4857D098209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0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0" y="609600"/>
            <a:ext cx="9067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67587" name="Rectangle 3"/>
          <p:cNvSpPr>
            <a:spLocks noGrp="1" noChangeArrowheads="1"/>
          </p:cNvSpPr>
          <p:nvPr>
            <p:ph type="body" idx="1"/>
          </p:nvPr>
        </p:nvSpPr>
        <p:spPr bwMode="auto">
          <a:xfrm>
            <a:off x="0" y="1981200"/>
            <a:ext cx="9067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a:ea typeface="Times New Roman"/>
                <a:cs typeface="Times New Roman"/>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a:ea typeface="Times New Roman"/>
                <a:cs typeface="Times New Roman"/>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cs typeface="Times New Roman" charset="0"/>
              </a:defRPr>
            </a:lvl1pPr>
          </a:lstStyle>
          <a:p>
            <a:pPr>
              <a:defRPr/>
            </a:pPr>
            <a:fld id="{9FD0894C-740D-E14A-89C2-58B521366A05}"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902" r:id="rId1"/>
  </p:sldLayoutIdLst>
  <p:txStyles>
    <p:titleStyle>
      <a:lvl1pPr algn="ctr" rtl="0" eaLnBrk="0" fontAlgn="base" hangingPunct="0">
        <a:spcBef>
          <a:spcPct val="0"/>
        </a:spcBef>
        <a:spcAft>
          <a:spcPct val="0"/>
        </a:spcAft>
        <a:defRPr sz="4400" b="1">
          <a:solidFill>
            <a:schemeClr val="tx2"/>
          </a:solidFill>
          <a:latin typeface="Arial"/>
          <a:ea typeface="ＭＳ Ｐゴシック" charset="0"/>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69634"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D07EBB8A-B850-294D-8BFB-6338BCF81A5D}" type="slidenum">
              <a:rPr lang="en-US"/>
              <a:pPr>
                <a:defRPr/>
              </a:pPr>
              <a:t>‹#›</a:t>
            </a:fld>
            <a:endParaRPr lang="en-US"/>
          </a:p>
        </p:txBody>
      </p:sp>
      <p:pic>
        <p:nvPicPr>
          <p:cNvPr id="69639"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4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903" r:id="rId1"/>
    <p:sldLayoutId id="2147485824" r:id="rId2"/>
    <p:sldLayoutId id="2147485825" r:id="rId3"/>
    <p:sldLayoutId id="2147485826" r:id="rId4"/>
    <p:sldLayoutId id="2147485827" r:id="rId5"/>
    <p:sldLayoutId id="2147485828" r:id="rId6"/>
    <p:sldLayoutId id="2147485829" r:id="rId7"/>
    <p:sldLayoutId id="2147485830" r:id="rId8"/>
    <p:sldLayoutId id="2147485831" r:id="rId9"/>
    <p:sldLayoutId id="2147485832" r:id="rId10"/>
    <p:sldLayoutId id="214748583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81922"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3"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charset="0"/>
              </a:defRPr>
            </a:lvl1pPr>
          </a:lstStyle>
          <a:p>
            <a:pPr>
              <a:defRPr/>
            </a:pPr>
            <a:fld id="{B1C7E06C-7B71-8D41-AB52-2EEE31C32F38}" type="slidenum">
              <a:rPr lang="en-US"/>
              <a:pPr>
                <a:defRPr/>
              </a:pPr>
              <a:t>‹#›</a:t>
            </a:fld>
            <a:endParaRPr lang="en-US"/>
          </a:p>
        </p:txBody>
      </p:sp>
      <p:pic>
        <p:nvPicPr>
          <p:cNvPr id="81927"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8"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904" r:id="rId1"/>
    <p:sldLayoutId id="2147485834" r:id="rId2"/>
    <p:sldLayoutId id="2147485835" r:id="rId3"/>
    <p:sldLayoutId id="2147485836" r:id="rId4"/>
    <p:sldLayoutId id="2147485837" r:id="rId5"/>
    <p:sldLayoutId id="2147485838" r:id="rId6"/>
    <p:sldLayoutId id="2147485839" r:id="rId7"/>
    <p:sldLayoutId id="2147485840" r:id="rId8"/>
    <p:sldLayoutId id="2147485841" r:id="rId9"/>
    <p:sldLayoutId id="2147485842" r:id="rId10"/>
    <p:sldLayoutId id="214748584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2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6.xml"/></Relationships>
</file>

<file path=ppt/slides/_rels/slide100.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83.xml"/><Relationship Id="rId1" Type="http://schemas.openxmlformats.org/officeDocument/2006/relationships/slideLayout" Target="../slideLayouts/slideLayout32.xml"/><Relationship Id="rId4" Type="http://schemas.openxmlformats.org/officeDocument/2006/relationships/image" Target="../media/image98.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4.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8.xml"/><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6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8.xml"/><Relationship Id="rId1" Type="http://schemas.openxmlformats.org/officeDocument/2006/relationships/slideLayout" Target="../slideLayouts/slideLayout27.xml"/><Relationship Id="rId5" Type="http://schemas.openxmlformats.org/officeDocument/2006/relationships/image" Target="../media/image27.emf"/><Relationship Id="rId4" Type="http://schemas.openxmlformats.org/officeDocument/2006/relationships/image" Target="../media/image26.emf"/></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84.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83.xml"/><Relationship Id="rId4" Type="http://schemas.openxmlformats.org/officeDocument/2006/relationships/image" Target="../media/image30.emf"/></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95.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173.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154.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4.xml"/><Relationship Id="rId1" Type="http://schemas.openxmlformats.org/officeDocument/2006/relationships/slideLayout" Target="../slideLayouts/slideLayout184.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184.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95.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44.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45.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45.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245.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245.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2.xml"/><Relationship Id="rId1" Type="http://schemas.openxmlformats.org/officeDocument/2006/relationships/slideLayout" Target="../slideLayouts/slideLayout245.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3.xml"/><Relationship Id="rId1" Type="http://schemas.openxmlformats.org/officeDocument/2006/relationships/slideLayout" Target="../slideLayouts/slideLayout245.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4.xml"/><Relationship Id="rId1" Type="http://schemas.openxmlformats.org/officeDocument/2006/relationships/slideLayout" Target="../slideLayouts/slideLayout245.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5.xml"/><Relationship Id="rId1" Type="http://schemas.openxmlformats.org/officeDocument/2006/relationships/slideLayout" Target="../slideLayouts/slideLayout245.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6.xml"/><Relationship Id="rId1" Type="http://schemas.openxmlformats.org/officeDocument/2006/relationships/slideLayout" Target="../slideLayouts/slideLayout245.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7.xml"/><Relationship Id="rId1" Type="http://schemas.openxmlformats.org/officeDocument/2006/relationships/slideLayout" Target="../slideLayouts/slideLayout24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9.xml"/><Relationship Id="rId1" Type="http://schemas.openxmlformats.org/officeDocument/2006/relationships/themeOverride" Target="../theme/themeOverride1.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8.xml"/><Relationship Id="rId1" Type="http://schemas.openxmlformats.org/officeDocument/2006/relationships/slideLayout" Target="../slideLayouts/slideLayout245.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246.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194.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1.xml"/><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2.xml"/><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94.xml"/></Relationships>
</file>

<file path=ppt/slides/_rels/slide4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4.xml"/><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105.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64.gif"/></Relationships>
</file>

<file path=ppt/slides/_rels/slide7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5.xml"/><Relationship Id="rId1" Type="http://schemas.openxmlformats.org/officeDocument/2006/relationships/slideLayout" Target="../slideLayouts/slideLayout307.xml"/><Relationship Id="rId4" Type="http://schemas.openxmlformats.org/officeDocument/2006/relationships/image" Target="../media/image66.jpeg"/></Relationships>
</file>

<file path=ppt/slides/_rels/slide7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6.xml"/><Relationship Id="rId1" Type="http://schemas.openxmlformats.org/officeDocument/2006/relationships/slideLayout" Target="../slideLayouts/slideLayout308.xml"/><Relationship Id="rId4" Type="http://schemas.openxmlformats.org/officeDocument/2006/relationships/image" Target="../media/image68.gif"/></Relationships>
</file>

<file path=ppt/slides/_rels/slide7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7.xml"/><Relationship Id="rId1" Type="http://schemas.openxmlformats.org/officeDocument/2006/relationships/slideLayout" Target="../slideLayouts/slideLayout319.xml"/><Relationship Id="rId4" Type="http://schemas.openxmlformats.org/officeDocument/2006/relationships/image" Target="../media/image66.jpeg"/></Relationships>
</file>

<file path=ppt/slides/_rels/slide7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8.xml"/><Relationship Id="rId1" Type="http://schemas.openxmlformats.org/officeDocument/2006/relationships/slideLayout" Target="../slideLayouts/slideLayout160.xml"/><Relationship Id="rId4" Type="http://schemas.openxmlformats.org/officeDocument/2006/relationships/image" Target="../media/image66.jpeg"/></Relationships>
</file>

<file path=ppt/slides/_rels/slide7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9.xml"/><Relationship Id="rId1" Type="http://schemas.openxmlformats.org/officeDocument/2006/relationships/slideLayout" Target="../slideLayouts/slideLayout138.xml"/><Relationship Id="rId4" Type="http://schemas.openxmlformats.org/officeDocument/2006/relationships/image" Target="../media/image66.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22.xml"/><Relationship Id="rId1" Type="http://schemas.openxmlformats.org/officeDocument/2006/relationships/vmlDrawing" Target="../drawings/vmlDrawing1.vml"/><Relationship Id="rId6" Type="http://schemas.openxmlformats.org/officeDocument/2006/relationships/image" Target="../media/image73.jpeg"/><Relationship Id="rId5" Type="http://schemas.openxmlformats.org/officeDocument/2006/relationships/image" Target="../media/image72.emf"/><Relationship Id="rId4" Type="http://schemas.openxmlformats.org/officeDocument/2006/relationships/oleObject" Target="../embeddings/oleObject1.bin"/></Relationships>
</file>

<file path=ppt/slides/_rels/slide7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194.xml"/></Relationships>
</file>

<file path=ppt/slides/_rels/slide7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2.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_rels/slide8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3.xml"/><Relationship Id="rId1" Type="http://schemas.openxmlformats.org/officeDocument/2006/relationships/slideLayout" Target="../slideLayouts/slideLayout133.xml"/></Relationships>
</file>

<file path=ppt/slides/_rels/slide8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4.xml"/><Relationship Id="rId1" Type="http://schemas.openxmlformats.org/officeDocument/2006/relationships/slideLayout" Target="../slideLayouts/slideLayout105.xml"/><Relationship Id="rId5" Type="http://schemas.openxmlformats.org/officeDocument/2006/relationships/image" Target="../media/image77.png"/><Relationship Id="rId4" Type="http://schemas.openxmlformats.org/officeDocument/2006/relationships/image" Target="../media/image76.png"/></Relationships>
</file>

<file path=ppt/slides/_rels/slide8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5.xml"/><Relationship Id="rId1" Type="http://schemas.openxmlformats.org/officeDocument/2006/relationships/slideLayout" Target="../slideLayouts/slideLayout32.xml"/><Relationship Id="rId5" Type="http://schemas.openxmlformats.org/officeDocument/2006/relationships/image" Target="../media/image80.jpeg"/><Relationship Id="rId4" Type="http://schemas.openxmlformats.org/officeDocument/2006/relationships/image" Target="../media/image79.emf"/></Relationships>
</file>

<file path=ppt/slides/_rels/slide8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66.xml"/><Relationship Id="rId1" Type="http://schemas.openxmlformats.org/officeDocument/2006/relationships/slideLayout" Target="../slideLayouts/slideLayout32.xml"/></Relationships>
</file>

<file path=ppt/slides/_rels/slide8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67.xml"/><Relationship Id="rId1" Type="http://schemas.openxmlformats.org/officeDocument/2006/relationships/slideLayout" Target="../slideLayouts/slideLayout3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07.xml"/></Relationships>
</file>

<file path=ppt/slides/_rels/slide8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9.xml"/><Relationship Id="rId1" Type="http://schemas.openxmlformats.org/officeDocument/2006/relationships/slideLayout" Target="../slideLayouts/slideLayout247.xml"/><Relationship Id="rId4" Type="http://schemas.openxmlformats.org/officeDocument/2006/relationships/image" Target="../media/image84.jpeg"/></Relationships>
</file>

<file path=ppt/slides/_rels/slide8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0.xml"/><Relationship Id="rId1" Type="http://schemas.openxmlformats.org/officeDocument/2006/relationships/slideLayout" Target="../slideLayouts/slideLayout259.xml"/><Relationship Id="rId4" Type="http://schemas.openxmlformats.org/officeDocument/2006/relationships/image" Target="../media/image85.jpeg"/></Relationships>
</file>

<file path=ppt/slides/_rels/slide8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1.xml"/><Relationship Id="rId1" Type="http://schemas.openxmlformats.org/officeDocument/2006/relationships/slideLayout" Target="../slideLayouts/slideLayout284.xml"/></Relationships>
</file>

<file path=ppt/slides/_rels/slide8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2.xml"/><Relationship Id="rId1" Type="http://schemas.openxmlformats.org/officeDocument/2006/relationships/slideLayout" Target="../slideLayouts/slideLayout296.xml"/><Relationship Id="rId4" Type="http://schemas.openxmlformats.org/officeDocument/2006/relationships/image" Target="../media/image88.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9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3.xml"/><Relationship Id="rId1" Type="http://schemas.openxmlformats.org/officeDocument/2006/relationships/slideLayout" Target="../slideLayouts/slideLayout269.xml"/></Relationships>
</file>

<file path=ppt/slides/_rels/slide9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4.xml"/><Relationship Id="rId1" Type="http://schemas.openxmlformats.org/officeDocument/2006/relationships/slideLayout" Target="../slideLayouts/slideLayout285.xml"/><Relationship Id="rId4" Type="http://schemas.openxmlformats.org/officeDocument/2006/relationships/image" Target="../media/image91.png"/></Relationships>
</file>

<file path=ppt/slides/_rels/slide9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75.xml"/><Relationship Id="rId1" Type="http://schemas.openxmlformats.org/officeDocument/2006/relationships/slideLayout" Target="../slideLayouts/slideLayout216.xml"/></Relationships>
</file>

<file path=ppt/slides/_rels/slide9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6.xml"/><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7.xml"/><Relationship Id="rId1" Type="http://schemas.openxmlformats.org/officeDocument/2006/relationships/slideLayout" Target="../slideLayouts/slideLayout2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94.xml"/></Relationships>
</file>

<file path=ppt/slides/_rels/slide9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9.xml"/><Relationship Id="rId1" Type="http://schemas.openxmlformats.org/officeDocument/2006/relationships/slideLayout" Target="../slideLayouts/slideLayout19.xml"/></Relationships>
</file>

<file path=ppt/slides/_rels/slide9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0.xml"/><Relationship Id="rId1" Type="http://schemas.openxmlformats.org/officeDocument/2006/relationships/slideLayout" Target="../slideLayouts/slideLayout49.xml"/></Relationships>
</file>

<file path=ppt/slides/_rels/slide98.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notesSlide" Target="../notesSlides/notesSlide81.xml"/><Relationship Id="rId1" Type="http://schemas.openxmlformats.org/officeDocument/2006/relationships/slideLayout" Target="../slideLayouts/slideLayout32.xml"/></Relationships>
</file>

<file path=ppt/slides/_rels/slide9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2.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0338" name="Picture 2" descr="Image result for giving christian">
            <a:extLst>
              <a:ext uri="{FF2B5EF4-FFF2-40B4-BE49-F238E27FC236}">
                <a16:creationId xmlns:a16="http://schemas.microsoft.com/office/drawing/2014/main" id="{EA75823D-5FBE-B244-86CE-330E0CC062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503009"/>
            <a:ext cx="9073008" cy="45365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51520" y="4888004"/>
            <a:ext cx="8412237"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7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 John</a:t>
            </a:r>
          </a:p>
        </p:txBody>
      </p:sp>
      <p:sp>
        <p:nvSpPr>
          <p:cNvPr id="900098" name="Rectangle 2"/>
          <p:cNvSpPr>
            <a:spLocks noGrp="1" noChangeArrowheads="1"/>
          </p:cNvSpPr>
          <p:nvPr>
            <p:ph type="ctrTitle"/>
          </p:nvPr>
        </p:nvSpPr>
        <p:spPr>
          <a:xfrm>
            <a:off x="30201" y="22671"/>
            <a:ext cx="9120187" cy="144665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Be Giving</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97194229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4" name="Text Box 6"/>
          <p:cNvSpPr txBox="1">
            <a:spLocks noChangeArrowheads="1"/>
          </p:cNvSpPr>
          <p:nvPr/>
        </p:nvSpPr>
        <p:spPr bwMode="auto">
          <a:xfrm>
            <a:off x="1043608" y="404664"/>
            <a:ext cx="7891462" cy="206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buFont typeface="Wingdings" charset="0"/>
              <a:buNone/>
            </a:pPr>
            <a:r>
              <a:rPr lang="en-US" altLang="zh-CN" sz="3200" b="1" dirty="0">
                <a:solidFill>
                  <a:srgbClr val="000000"/>
                </a:solidFill>
                <a:latin typeface="Arial" charset="0"/>
              </a:rPr>
              <a:t>A man named Gaius was faithfully extending hospitality to such men (vv. 5-8), despite opposition from a man in the church named Diotrephes (vv. 9-10).</a:t>
            </a:r>
          </a:p>
        </p:txBody>
      </p:sp>
      <p:sp>
        <p:nvSpPr>
          <p:cNvPr id="232450" name="Rectangle 2"/>
          <p:cNvSpPr>
            <a:spLocks noGrp="1" noChangeArrowheads="1"/>
          </p:cNvSpPr>
          <p:nvPr>
            <p:ph type="title" idx="4294967295"/>
          </p:nvPr>
        </p:nvSpPr>
        <p:spPr>
          <a:xfrm rot="16200000">
            <a:off x="-2907506" y="2907506"/>
            <a:ext cx="6858000" cy="1042988"/>
          </a:xfrm>
          <a:solidFill>
            <a:schemeClr val="tx1"/>
          </a:solidFill>
        </p:spPr>
        <p:txBody>
          <a:bodyPr anchor="ctr"/>
          <a:lstStyle/>
          <a:p>
            <a:pPr algn="ctr" eaLnBrk="1" hangingPunct="1"/>
            <a:r>
              <a:rPr lang="en-US" altLang="zh-CN" sz="4000" b="1">
                <a:solidFill>
                  <a:schemeClr val="bg1"/>
                </a:solidFill>
                <a:latin typeface="Arial" charset="0"/>
                <a:ea typeface="ＭＳ Ｐゴシック" charset="0"/>
                <a:cs typeface="ＭＳ Ｐゴシック" charset="0"/>
              </a:rPr>
              <a:t>Occasion</a:t>
            </a:r>
            <a:endParaRPr lang="en-US" sz="4000" b="1">
              <a:solidFill>
                <a:schemeClr val="bg1"/>
              </a:solidFill>
              <a:latin typeface="Arial" charset="0"/>
              <a:ea typeface="ＭＳ Ｐゴシック" charset="0"/>
              <a:cs typeface="ＭＳ Ｐゴシック" charset="0"/>
            </a:endParaRPr>
          </a:p>
        </p:txBody>
      </p:sp>
      <p:sp>
        <p:nvSpPr>
          <p:cNvPr id="232451" name="Text Box 3"/>
          <p:cNvSpPr txBox="1">
            <a:spLocks noChangeArrowheads="1"/>
          </p:cNvSpPr>
          <p:nvPr/>
        </p:nvSpPr>
        <p:spPr bwMode="auto">
          <a:xfrm>
            <a:off x="8488363" y="1905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306</a:t>
            </a:r>
          </a:p>
        </p:txBody>
      </p:sp>
      <p:pic>
        <p:nvPicPr>
          <p:cNvPr id="23245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947" y="2924944"/>
            <a:ext cx="2316163" cy="220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3419872" y="2924944"/>
            <a:ext cx="5443538" cy="206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buFont typeface="Wingdings" charset="0"/>
              <a:buChar char="Ø"/>
            </a:pPr>
            <a:r>
              <a:rPr lang="en-US" altLang="zh-CN" sz="3200" b="1" dirty="0">
                <a:solidFill>
                  <a:srgbClr val="000000"/>
                </a:solidFill>
                <a:latin typeface="Arial" charset="0"/>
              </a:rPr>
              <a:t>John wrote to encourage Gaius to continue this practice of hospitality and support to missionaries.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414">
                                            <p:txEl>
                                              <p:pRg st="0" end="0"/>
                                            </p:txEl>
                                          </p:spTgt>
                                        </p:tgtEl>
                                        <p:attrNameLst>
                                          <p:attrName>style.visibility</p:attrName>
                                        </p:attrNameLst>
                                      </p:cBhvr>
                                      <p:to>
                                        <p:strVal val="visible"/>
                                      </p:to>
                                    </p:set>
                                    <p:animEffect transition="in" filter="blinds(horizontal)">
                                      <p:cBhvr>
                                        <p:cTn id="7" dur="500"/>
                                        <p:tgtEl>
                                          <p:spTgt spid="174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build="allAtOnce"/>
      <p:bldP spid="7" grpId="0" build="allAtOnce"/>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3890" name="Rectangle 2"/>
          <p:cNvSpPr>
            <a:spLocks noGrp="1" noChangeArrowheads="1"/>
          </p:cNvSpPr>
          <p:nvPr>
            <p:ph type="title" idx="4294967295"/>
          </p:nvPr>
        </p:nvSpPr>
        <p:spPr>
          <a:xfrm>
            <a:off x="1905000" y="0"/>
            <a:ext cx="4876800" cy="533400"/>
          </a:xfrm>
          <a:solidFill>
            <a:schemeClr val="tx1"/>
          </a:solidFill>
        </p:spPr>
        <p:txBody>
          <a:bodyPr/>
          <a:lstStyle/>
          <a:p>
            <a:pPr algn="ctr" eaLnBrk="1" hangingPunct="1"/>
            <a:r>
              <a:rPr lang="en-US" altLang="zh-CN" sz="2800" b="1">
                <a:solidFill>
                  <a:schemeClr val="bg1"/>
                </a:solidFill>
                <a:latin typeface="Arial" charset="0"/>
                <a:ea typeface="ＭＳ Ｐゴシック" charset="0"/>
                <a:cs typeface="ＭＳ Ｐゴシック" charset="0"/>
              </a:rPr>
              <a:t>What About You?</a:t>
            </a:r>
            <a:endParaRPr lang="en-US" sz="2800" b="1">
              <a:solidFill>
                <a:schemeClr val="bg1"/>
              </a:solidFill>
              <a:latin typeface="Arial" charset="0"/>
              <a:ea typeface="ＭＳ Ｐゴシック" charset="0"/>
              <a:cs typeface="ＭＳ Ｐゴシック" charset="0"/>
            </a:endParaRPr>
          </a:p>
        </p:txBody>
      </p:sp>
      <p:sp>
        <p:nvSpPr>
          <p:cNvPr id="293891" name="Text Box 3"/>
          <p:cNvSpPr txBox="1">
            <a:spLocks noChangeArrowheads="1"/>
          </p:cNvSpPr>
          <p:nvPr/>
        </p:nvSpPr>
        <p:spPr bwMode="auto">
          <a:xfrm>
            <a:off x="8451850" y="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305</a:t>
            </a:r>
          </a:p>
        </p:txBody>
      </p:sp>
      <p:sp>
        <p:nvSpPr>
          <p:cNvPr id="293892" name="Rectangle 4"/>
          <p:cNvSpPr>
            <a:spLocks noChangeArrowheads="1"/>
          </p:cNvSpPr>
          <p:nvPr/>
        </p:nvSpPr>
        <p:spPr bwMode="auto">
          <a:xfrm>
            <a:off x="1933575" y="19812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spAutoFit/>
          </a:bodyPr>
          <a:lstStyle/>
          <a:p>
            <a:endParaRPr lang="en-US">
              <a:solidFill>
                <a:srgbClr val="000000"/>
              </a:solidFill>
            </a:endParaRPr>
          </a:p>
        </p:txBody>
      </p:sp>
      <p:sp>
        <p:nvSpPr>
          <p:cNvPr id="293893" name="Text Box 6"/>
          <p:cNvSpPr txBox="1">
            <a:spLocks noChangeArrowheads="1"/>
          </p:cNvSpPr>
          <p:nvPr/>
        </p:nvSpPr>
        <p:spPr bwMode="auto">
          <a:xfrm>
            <a:off x="381000" y="3048000"/>
            <a:ext cx="8382000" cy="1563688"/>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altLang="zh-CN" sz="2600" b="1" dirty="0">
                <a:solidFill>
                  <a:srgbClr val="000000"/>
                </a:solidFill>
                <a:latin typeface="Arial" charset="0"/>
              </a:rPr>
              <a:t>	</a:t>
            </a:r>
            <a:r>
              <a:rPr lang="en-US" altLang="zh-CN" sz="3200" b="1" dirty="0">
                <a:solidFill>
                  <a:srgbClr val="000000"/>
                </a:solidFill>
                <a:latin typeface="Arial" charset="0"/>
              </a:rPr>
              <a:t>How are you advancing the gospel by supporting missionaries through hospitality and finances? </a:t>
            </a:r>
          </a:p>
        </p:txBody>
      </p:sp>
      <p:pic>
        <p:nvPicPr>
          <p:cNvPr id="293894" name="Picture 7" descr="j02220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4343400"/>
            <a:ext cx="1779588" cy="178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3896" name="Picture 7" descr="3 john hands_holding_wrist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533400"/>
            <a:ext cx="3746500" cy="250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14220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274638"/>
            <a:ext cx="8003232" cy="1066130"/>
          </a:xfrm>
          <a:solidFill>
            <a:srgbClr val="800000"/>
          </a:solidFill>
        </p:spPr>
        <p:txBody>
          <a:bodyPr/>
          <a:lstStyle/>
          <a:p>
            <a:pPr>
              <a:defRPr/>
            </a:pPr>
            <a:r>
              <a:rPr lang="en-US" sz="4800" b="1" dirty="0">
                <a:solidFill>
                  <a:srgbClr val="FFFFFF"/>
                </a:solidFill>
                <a:effectLst>
                  <a:glow rad="165100">
                    <a:schemeClr val="tx1">
                      <a:alpha val="99000"/>
                    </a:schemeClr>
                  </a:glow>
                </a:effectLst>
              </a:rPr>
              <a:t>Chapters in NT Books</a:t>
            </a:r>
          </a:p>
        </p:txBody>
      </p:sp>
      <p:graphicFrame>
        <p:nvGraphicFramePr>
          <p:cNvPr id="6" name="Chart 5"/>
          <p:cNvGraphicFramePr>
            <a:graphicFrameLocks/>
          </p:cNvGraphicFramePr>
          <p:nvPr/>
        </p:nvGraphicFramePr>
        <p:xfrm>
          <a:off x="323528" y="1248833"/>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p:cNvGrpSpPr>
            <a:grpSpLocks/>
          </p:cNvGrpSpPr>
          <p:nvPr/>
        </p:nvGrpSpPr>
        <p:grpSpPr bwMode="auto">
          <a:xfrm>
            <a:off x="4284663" y="1916113"/>
            <a:ext cx="5040312" cy="1296987"/>
            <a:chOff x="4283968" y="1844824"/>
            <a:chExt cx="5041076" cy="1297136"/>
          </a:xfrm>
        </p:grpSpPr>
        <p:grpSp>
          <p:nvGrpSpPr>
            <p:cNvPr id="233476" name="Group 7"/>
            <p:cNvGrpSpPr>
              <a:grpSpLocks/>
            </p:cNvGrpSpPr>
            <p:nvPr/>
          </p:nvGrpSpPr>
          <p:grpSpPr bwMode="auto">
            <a:xfrm>
              <a:off x="4283968" y="1844824"/>
              <a:ext cx="5041076" cy="1297136"/>
              <a:chOff x="4283968" y="1844824"/>
              <a:chExt cx="5041076" cy="1297136"/>
            </a:xfrm>
          </p:grpSpPr>
          <p:sp>
            <p:nvSpPr>
              <p:cNvPr id="233478" name="Rectangular Callout 2"/>
              <p:cNvSpPr>
                <a:spLocks noChangeArrowheads="1"/>
              </p:cNvSpPr>
              <p:nvPr/>
            </p:nvSpPr>
            <p:spPr bwMode="auto">
              <a:xfrm flipH="1">
                <a:off x="4283968" y="1844824"/>
                <a:ext cx="3888432" cy="1296144"/>
              </a:xfrm>
              <a:prstGeom prst="wedgeRectCallout">
                <a:avLst>
                  <a:gd name="adj1" fmla="val 10116"/>
                  <a:gd name="adj2" fmla="val 24646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000000"/>
                  </a:solidFill>
                </a:endParaRPr>
              </a:p>
            </p:txBody>
          </p:sp>
          <p:sp>
            <p:nvSpPr>
              <p:cNvPr id="233479" name="Rectangular Callout 6"/>
              <p:cNvSpPr>
                <a:spLocks noChangeArrowheads="1"/>
              </p:cNvSpPr>
              <p:nvPr/>
            </p:nvSpPr>
            <p:spPr bwMode="auto">
              <a:xfrm>
                <a:off x="5148510" y="1844824"/>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000000"/>
                  </a:solidFill>
                </a:endParaRPr>
              </a:p>
            </p:txBody>
          </p:sp>
          <p:sp>
            <p:nvSpPr>
              <p:cNvPr id="233480" name="Rectangular Callout 6"/>
              <p:cNvSpPr>
                <a:spLocks noChangeArrowheads="1"/>
              </p:cNvSpPr>
              <p:nvPr/>
            </p:nvSpPr>
            <p:spPr bwMode="auto">
              <a:xfrm>
                <a:off x="4859475" y="1845816"/>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000000"/>
                  </a:solidFill>
                </a:endParaRPr>
              </a:p>
            </p:txBody>
          </p:sp>
          <p:sp>
            <p:nvSpPr>
              <p:cNvPr id="233481" name="Rectangular Callout 6"/>
              <p:cNvSpPr>
                <a:spLocks noChangeArrowheads="1"/>
              </p:cNvSpPr>
              <p:nvPr/>
            </p:nvSpPr>
            <p:spPr bwMode="auto">
              <a:xfrm>
                <a:off x="5436612"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000000"/>
                  </a:solidFill>
                </a:endParaRPr>
              </a:p>
            </p:txBody>
          </p:sp>
        </p:grpSp>
        <p:sp>
          <p:nvSpPr>
            <p:cNvPr id="9" name="Title 1"/>
            <p:cNvSpPr txBox="1">
              <a:spLocks/>
            </p:cNvSpPr>
            <p:nvPr/>
          </p:nvSpPr>
          <p:spPr bwMode="auto">
            <a:xfrm>
              <a:off x="4283968" y="1916832"/>
              <a:ext cx="4752528" cy="1138138"/>
            </a:xfrm>
            <a:prstGeom prst="rect">
              <a:avLst/>
            </a:prstGeom>
            <a:no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defRPr/>
              </a:pPr>
              <a:r>
                <a:rPr lang="en-US" sz="3200" b="1" dirty="0">
                  <a:solidFill>
                    <a:srgbClr val="FFFFFF"/>
                  </a:solidFill>
                  <a:effectLst>
                    <a:glow rad="165100">
                      <a:srgbClr val="000000">
                        <a:alpha val="99000"/>
                      </a:srgbClr>
                    </a:glow>
                  </a:effectLst>
                  <a:latin typeface="Arial"/>
                </a:rPr>
                <a:t>Four </a:t>
              </a:r>
              <a:r>
                <a:rPr lang="ru-RU" sz="3200" b="1" dirty="0">
                  <a:solidFill>
                    <a:srgbClr val="FFFFFF"/>
                  </a:solidFill>
                  <a:effectLst>
                    <a:glow rad="165100">
                      <a:srgbClr val="000000">
                        <a:alpha val="99000"/>
                      </a:srgbClr>
                    </a:glow>
                  </a:effectLst>
                  <a:latin typeface="Arial"/>
                </a:rPr>
                <a:t>"</a:t>
              </a:r>
              <a:r>
                <a:rPr lang="en-US" sz="3200" b="1" dirty="0">
                  <a:solidFill>
                    <a:srgbClr val="FFFFFF"/>
                  </a:solidFill>
                  <a:effectLst>
                    <a:glow rad="165100">
                      <a:srgbClr val="000000">
                        <a:alpha val="99000"/>
                      </a:srgbClr>
                    </a:glow>
                  </a:effectLst>
                  <a:latin typeface="Arial"/>
                </a:rPr>
                <a:t>books</a:t>
              </a:r>
              <a:r>
                <a:rPr lang="ru-RU" sz="3200" b="1" dirty="0">
                  <a:solidFill>
                    <a:srgbClr val="FFFFFF"/>
                  </a:solidFill>
                  <a:effectLst>
                    <a:glow rad="165100">
                      <a:srgbClr val="000000">
                        <a:alpha val="99000"/>
                      </a:srgbClr>
                    </a:glow>
                  </a:effectLst>
                  <a:latin typeface="Arial"/>
                </a:rPr>
                <a:t>"</a:t>
              </a:r>
              <a:r>
                <a:rPr lang="en-US" sz="3200" b="1" dirty="0">
                  <a:solidFill>
                    <a:srgbClr val="FFFFFF"/>
                  </a:solidFill>
                  <a:effectLst>
                    <a:glow rad="165100">
                      <a:srgbClr val="000000">
                        <a:alpha val="99000"/>
                      </a:srgbClr>
                    </a:glow>
                  </a:effectLst>
                  <a:latin typeface="Arial"/>
                </a:rPr>
                <a:t> of the NT have but 1 chapter</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60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512" y="116632"/>
            <a:ext cx="8640960" cy="1066130"/>
          </a:xfrm>
          <a:solidFill>
            <a:srgbClr val="800000"/>
          </a:solidFill>
          <a:ln w="57150">
            <a:solidFill>
              <a:srgbClr val="FFFFFF"/>
            </a:solidFill>
          </a:ln>
        </p:spPr>
        <p:txBody>
          <a:bodyPr/>
          <a:lstStyle/>
          <a:p>
            <a:pPr>
              <a:defRPr/>
            </a:pPr>
            <a:r>
              <a:rPr lang="en-US" sz="4800" b="1" dirty="0">
                <a:solidFill>
                  <a:srgbClr val="FFFFFF"/>
                </a:solidFill>
                <a:effectLst>
                  <a:glow rad="165100">
                    <a:schemeClr val="tx1">
                      <a:alpha val="99000"/>
                    </a:schemeClr>
                  </a:glow>
                </a:effectLst>
              </a:rPr>
              <a:t>Verses in NT Emails</a:t>
            </a:r>
          </a:p>
        </p:txBody>
      </p:sp>
      <p:graphicFrame>
        <p:nvGraphicFramePr>
          <p:cNvPr id="5" name="Chart 4"/>
          <p:cNvGraphicFramePr>
            <a:graphicFrameLocks/>
          </p:cNvGraphicFramePr>
          <p:nvPr/>
        </p:nvGraphicFramePr>
        <p:xfrm>
          <a:off x="827584" y="1254770"/>
          <a:ext cx="7776864" cy="5040560"/>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p:cNvSpPr txBox="1">
            <a:spLocks/>
          </p:cNvSpPr>
          <p:nvPr/>
        </p:nvSpPr>
        <p:spPr bwMode="auto">
          <a:xfrm>
            <a:off x="-36512" y="6165304"/>
            <a:ext cx="1872208" cy="720080"/>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defRPr/>
            </a:pPr>
            <a:r>
              <a:rPr lang="en-US" sz="3200" b="1" dirty="0">
                <a:solidFill>
                  <a:srgbClr val="FFFFFF"/>
                </a:solidFill>
                <a:effectLst>
                  <a:glow rad="165100">
                    <a:srgbClr val="000000">
                      <a:alpha val="99000"/>
                    </a:srgbClr>
                  </a:glow>
                </a:effectLst>
                <a:latin typeface="Arial"/>
              </a:rPr>
              <a:t>Words</a:t>
            </a:r>
          </a:p>
        </p:txBody>
      </p:sp>
      <p:sp>
        <p:nvSpPr>
          <p:cNvPr id="8" name="Title 1"/>
          <p:cNvSpPr txBox="1">
            <a:spLocks/>
          </p:cNvSpPr>
          <p:nvPr/>
        </p:nvSpPr>
        <p:spPr bwMode="auto">
          <a:xfrm>
            <a:off x="3275856" y="626181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defRPr/>
            </a:pPr>
            <a:r>
              <a:rPr lang="en-US" sz="3200" b="1" dirty="0">
                <a:solidFill>
                  <a:srgbClr val="FFFFFF"/>
                </a:solidFill>
                <a:effectLst>
                  <a:glow rad="165100">
                    <a:srgbClr val="000000">
                      <a:alpha val="99000"/>
                    </a:srgbClr>
                  </a:glow>
                </a:effectLst>
                <a:latin typeface="Arial"/>
              </a:rPr>
              <a:t>245</a:t>
            </a:r>
          </a:p>
        </p:txBody>
      </p:sp>
      <p:sp>
        <p:nvSpPr>
          <p:cNvPr id="9" name="Title 1"/>
          <p:cNvSpPr txBox="1">
            <a:spLocks/>
          </p:cNvSpPr>
          <p:nvPr/>
        </p:nvSpPr>
        <p:spPr bwMode="auto">
          <a:xfrm>
            <a:off x="5004048" y="626181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defRPr/>
            </a:pPr>
            <a:r>
              <a:rPr lang="en-US" sz="3200" b="1" dirty="0">
                <a:solidFill>
                  <a:srgbClr val="FFFFFF"/>
                </a:solidFill>
                <a:effectLst>
                  <a:glow rad="165100">
                    <a:srgbClr val="000000">
                      <a:alpha val="99000"/>
                    </a:srgbClr>
                  </a:glow>
                </a:effectLst>
                <a:latin typeface="Arial"/>
              </a:rPr>
              <a:t>219</a:t>
            </a:r>
          </a:p>
        </p:txBody>
      </p:sp>
      <p:sp>
        <p:nvSpPr>
          <p:cNvPr id="10" name="Title 1"/>
          <p:cNvSpPr txBox="1">
            <a:spLocks/>
          </p:cNvSpPr>
          <p:nvPr/>
        </p:nvSpPr>
        <p:spPr bwMode="auto">
          <a:xfrm>
            <a:off x="3347864" y="3789040"/>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defRPr/>
            </a:pPr>
            <a:r>
              <a:rPr lang="en-US" sz="3200" b="1" dirty="0">
                <a:solidFill>
                  <a:srgbClr val="FFFFFF"/>
                </a:solidFill>
                <a:effectLst>
                  <a:glow rad="165100">
                    <a:srgbClr val="000000">
                      <a:alpha val="99000"/>
                    </a:srgbClr>
                  </a:glow>
                </a:effectLst>
                <a:latin typeface="Arial"/>
              </a:rPr>
              <a:t>13</a:t>
            </a:r>
          </a:p>
        </p:txBody>
      </p:sp>
      <p:sp>
        <p:nvSpPr>
          <p:cNvPr id="11" name="Title 1"/>
          <p:cNvSpPr txBox="1">
            <a:spLocks/>
          </p:cNvSpPr>
          <p:nvPr/>
        </p:nvSpPr>
        <p:spPr bwMode="auto">
          <a:xfrm>
            <a:off x="4932040" y="335699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defRPr/>
            </a:pPr>
            <a:r>
              <a:rPr lang="en-US" sz="3200" b="1" dirty="0">
                <a:solidFill>
                  <a:srgbClr val="FFFFFF"/>
                </a:solidFill>
                <a:effectLst>
                  <a:glow rad="165100">
                    <a:srgbClr val="000000">
                      <a:alpha val="99000"/>
                    </a:srgbClr>
                  </a:glow>
                </a:effectLst>
                <a:latin typeface="Arial"/>
              </a:rPr>
              <a:t>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35522" name="Picture 6" descr="wealthy 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55575"/>
            <a:ext cx="4151313" cy="654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23" name="Rectangle 2"/>
          <p:cNvSpPr>
            <a:spLocks noGrp="1" noChangeArrowheads="1"/>
          </p:cNvSpPr>
          <p:nvPr>
            <p:ph type="title" idx="4294967295"/>
          </p:nvPr>
        </p:nvSpPr>
        <p:spPr>
          <a:xfrm>
            <a:off x="0" y="0"/>
            <a:ext cx="4876800" cy="457200"/>
          </a:xfrm>
          <a:solidFill>
            <a:schemeClr val="tx1"/>
          </a:solidFill>
        </p:spPr>
        <p:txBody>
          <a:bodyPr/>
          <a:lstStyle/>
          <a:p>
            <a:pPr algn="ctr" eaLnBrk="1" hangingPunct="1"/>
            <a:r>
              <a:rPr lang="en-US" altLang="zh-CN" sz="2800" b="1">
                <a:solidFill>
                  <a:schemeClr val="bg1"/>
                </a:solidFill>
                <a:latin typeface="Arial" charset="0"/>
                <a:ea typeface="ＭＳ Ｐゴシック" charset="0"/>
                <a:cs typeface="ＭＳ Ｐゴシック" charset="0"/>
              </a:rPr>
              <a:t>2 John versus 3 John</a:t>
            </a:r>
            <a:endParaRPr lang="en-US" sz="2800" b="1">
              <a:solidFill>
                <a:schemeClr val="bg1"/>
              </a:solidFill>
              <a:latin typeface="Arial" charset="0"/>
              <a:ea typeface="ＭＳ Ｐゴシック" charset="0"/>
              <a:cs typeface="ＭＳ Ｐゴシック" charset="0"/>
            </a:endParaRPr>
          </a:p>
        </p:txBody>
      </p:sp>
      <p:sp>
        <p:nvSpPr>
          <p:cNvPr id="235524" name="Text Box 3"/>
          <p:cNvSpPr txBox="1">
            <a:spLocks noChangeArrowheads="1"/>
          </p:cNvSpPr>
          <p:nvPr/>
        </p:nvSpPr>
        <p:spPr bwMode="auto">
          <a:xfrm>
            <a:off x="8451850" y="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a:solidFill>
                  <a:srgbClr val="000000"/>
                </a:solidFill>
                <a:latin typeface="Arial" charset="0"/>
              </a:rPr>
              <a:t>306</a:t>
            </a:r>
          </a:p>
        </p:txBody>
      </p:sp>
      <p:sp>
        <p:nvSpPr>
          <p:cNvPr id="235525" name="Rectangle 5"/>
          <p:cNvSpPr>
            <a:spLocks noChangeArrowheads="1"/>
          </p:cNvSpPr>
          <p:nvPr/>
        </p:nvSpPr>
        <p:spPr bwMode="auto">
          <a:xfrm>
            <a:off x="498475" y="1362075"/>
            <a:ext cx="1622425" cy="461963"/>
          </a:xfrm>
          <a:prstGeom prst="rect">
            <a:avLst/>
          </a:prstGeom>
          <a:solidFill>
            <a:schemeClr val="tx1"/>
          </a:solidFill>
          <a:ln w="9525">
            <a:solidFill>
              <a:schemeClr val="tx1"/>
            </a:solidFill>
            <a:miter lim="800000"/>
            <a:headEnd type="none" w="sm" len="sm"/>
            <a:tailEnd type="none" w="sm" len="sm"/>
          </a:ln>
        </p:spPr>
        <p:txBody>
          <a:bodyPr wrap="none">
            <a:spAutoFit/>
          </a:bodyPr>
          <a:lstStyle/>
          <a:p>
            <a:r>
              <a:rPr lang="en-US" altLang="zh-CN" b="1">
                <a:solidFill>
                  <a:schemeClr val="bg1"/>
                </a:solidFill>
                <a:latin typeface="Arial" charset="0"/>
              </a:rPr>
              <a:t>Contrasts </a:t>
            </a:r>
            <a:endParaRPr lang="en-US" b="1">
              <a:solidFill>
                <a:schemeClr val="bg1"/>
              </a:solidFill>
              <a:latin typeface="Arial" charset="0"/>
            </a:endParaRPr>
          </a:p>
        </p:txBody>
      </p:sp>
      <p:sp>
        <p:nvSpPr>
          <p:cNvPr id="7" name="Text Box 6"/>
          <p:cNvSpPr txBox="1">
            <a:spLocks noChangeArrowheads="1"/>
          </p:cNvSpPr>
          <p:nvPr/>
        </p:nvSpPr>
        <p:spPr bwMode="auto">
          <a:xfrm>
            <a:off x="0" y="3284984"/>
            <a:ext cx="4067944" cy="2062103"/>
          </a:xfrm>
          <a:prstGeom prst="rect">
            <a:avLst/>
          </a:prstGeom>
          <a:solidFill>
            <a:schemeClr val="bg1"/>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altLang="zh-CN" sz="3200" b="1" dirty="0">
                <a:solidFill>
                  <a:srgbClr val="000000"/>
                </a:solidFill>
                <a:latin typeface="Arial" charset="0"/>
              </a:rPr>
              <a:t>In </a:t>
            </a:r>
            <a:r>
              <a:rPr lang="en-US" altLang="zh-CN" sz="3200" b="1" dirty="0">
                <a:solidFill>
                  <a:srgbClr val="800000"/>
                </a:solidFill>
                <a:latin typeface="Arial" charset="0"/>
              </a:rPr>
              <a:t>2 John </a:t>
            </a:r>
            <a:r>
              <a:rPr lang="en-US" altLang="zh-CN" sz="3200" b="1" dirty="0">
                <a:solidFill>
                  <a:srgbClr val="000000"/>
                </a:solidFill>
                <a:latin typeface="Arial" charset="0"/>
              </a:rPr>
              <a:t>the Apostle John warns against </a:t>
            </a:r>
            <a:r>
              <a:rPr lang="en-US" altLang="zh-CN" sz="3200" b="1" dirty="0">
                <a:solidFill>
                  <a:srgbClr val="800000"/>
                </a:solidFill>
                <a:latin typeface="Arial" charset="0"/>
              </a:rPr>
              <a:t>supporting </a:t>
            </a:r>
            <a:r>
              <a:rPr lang="en-US" altLang="zh-CN" sz="3200" b="1" i="1" dirty="0">
                <a:solidFill>
                  <a:srgbClr val="800000"/>
                </a:solidFill>
                <a:latin typeface="Arial" charset="0"/>
              </a:rPr>
              <a:t>false</a:t>
            </a:r>
            <a:r>
              <a:rPr lang="en-US" altLang="zh-CN" sz="3200" b="1" dirty="0">
                <a:solidFill>
                  <a:srgbClr val="800000"/>
                </a:solidFill>
                <a:latin typeface="Arial" charset="0"/>
              </a:rPr>
              <a:t> teachers</a:t>
            </a:r>
            <a:endParaRPr lang="en-US" altLang="zh-CN" sz="3200" b="1" dirty="0">
              <a:solidFill>
                <a:srgbClr val="000000"/>
              </a:solidFill>
              <a:latin typeface="Arial" charset="0"/>
            </a:endParaRPr>
          </a:p>
        </p:txBody>
      </p:sp>
      <p:sp>
        <p:nvSpPr>
          <p:cNvPr id="8" name="Text Box 6"/>
          <p:cNvSpPr txBox="1">
            <a:spLocks noChangeArrowheads="1"/>
          </p:cNvSpPr>
          <p:nvPr/>
        </p:nvSpPr>
        <p:spPr bwMode="auto">
          <a:xfrm>
            <a:off x="4499992" y="3284984"/>
            <a:ext cx="4723110" cy="2062103"/>
          </a:xfrm>
          <a:prstGeom prst="rect">
            <a:avLst/>
          </a:prstGeom>
          <a:solidFill>
            <a:schemeClr val="bg1"/>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altLang="zh-CN" sz="3200" b="1" dirty="0">
                <a:solidFill>
                  <a:srgbClr val="000000"/>
                </a:solidFill>
                <a:latin typeface="Arial" charset="0"/>
              </a:rPr>
              <a:t>In </a:t>
            </a:r>
            <a:r>
              <a:rPr lang="en-US" altLang="zh-CN" sz="3200" b="1" dirty="0">
                <a:solidFill>
                  <a:srgbClr val="0000FF"/>
                </a:solidFill>
                <a:latin typeface="Arial" charset="0"/>
              </a:rPr>
              <a:t>3 John</a:t>
            </a:r>
            <a:r>
              <a:rPr lang="en-US" altLang="zh-CN" sz="3200" b="1" dirty="0">
                <a:latin typeface="Arial" charset="0"/>
              </a:rPr>
              <a:t> he </a:t>
            </a:r>
            <a:r>
              <a:rPr lang="en-US" altLang="zh-CN" sz="3200" b="1" dirty="0">
                <a:solidFill>
                  <a:srgbClr val="000000"/>
                </a:solidFill>
                <a:latin typeface="Arial" charset="0"/>
              </a:rPr>
              <a:t>gives the </a:t>
            </a:r>
            <a:r>
              <a:rPr lang="ru-RU" altLang="zh-CN" sz="3200" b="1" dirty="0">
                <a:solidFill>
                  <a:srgbClr val="000000"/>
                </a:solidFill>
                <a:latin typeface="Arial" charset="0"/>
              </a:rPr>
              <a:t>"</a:t>
            </a:r>
            <a:r>
              <a:rPr lang="en-US" altLang="zh-CN" sz="3200" b="1" dirty="0">
                <a:solidFill>
                  <a:srgbClr val="000000"/>
                </a:solidFill>
                <a:latin typeface="Arial" charset="0"/>
              </a:rPr>
              <a:t>flip-side</a:t>
            </a:r>
            <a:r>
              <a:rPr lang="ru-RU" altLang="zh-CN" sz="3200" b="1" dirty="0">
                <a:solidFill>
                  <a:srgbClr val="000000"/>
                </a:solidFill>
                <a:latin typeface="Arial" charset="0"/>
              </a:rPr>
              <a:t>”</a:t>
            </a:r>
            <a:r>
              <a:rPr lang="en-US" altLang="zh-CN" sz="3200" b="1" dirty="0">
                <a:solidFill>
                  <a:srgbClr val="000000"/>
                </a:solidFill>
                <a:latin typeface="Arial" charset="0"/>
              </a:rPr>
              <a:t>: believers should </a:t>
            </a:r>
            <a:r>
              <a:rPr lang="en-US" altLang="zh-CN" sz="3200" b="1" dirty="0">
                <a:solidFill>
                  <a:srgbClr val="0000FF"/>
                </a:solidFill>
                <a:latin typeface="Arial" charset="0"/>
              </a:rPr>
              <a:t>support </a:t>
            </a:r>
            <a:r>
              <a:rPr lang="en-US" altLang="zh-CN" sz="3200" b="1" i="1" dirty="0">
                <a:solidFill>
                  <a:srgbClr val="0000FF"/>
                </a:solidFill>
                <a:latin typeface="Arial" charset="0"/>
              </a:rPr>
              <a:t>true</a:t>
            </a:r>
            <a:r>
              <a:rPr lang="en-US" altLang="zh-CN" sz="3200" b="1" dirty="0">
                <a:solidFill>
                  <a:srgbClr val="0000FF"/>
                </a:solidFill>
                <a:latin typeface="Arial" charset="0"/>
              </a:rPr>
              <a:t> missionary teachers</a:t>
            </a:r>
            <a:r>
              <a:rPr lang="en-US" altLang="zh-CN" sz="3200" b="1" dirty="0">
                <a:solidFill>
                  <a:srgbClr val="000000"/>
                </a:solidFill>
                <a:latin typeface="Arial" charset="0"/>
              </a:rPr>
              <a:t>. </a:t>
            </a:r>
          </a:p>
        </p:txBody>
      </p:sp>
    </p:spTree>
    <p:extLst>
      <p:ext uri="{BB962C8B-B14F-4D97-AF65-F5344CB8AC3E}">
        <p14:creationId xmlns:p14="http://schemas.microsoft.com/office/powerpoint/2010/main" val="70358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blinds(horizontal)">
                                      <p:cBhvr>
                                        <p:cTn id="7" dur="500"/>
                                        <p:tgtEl>
                                          <p:spTgt spid="7">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blinds(horizontal)">
                                      <p:cBhvr>
                                        <p:cTn id="10" dur="5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bg/>
                                          </p:spTgt>
                                        </p:tgtEl>
                                        <p:attrNameLst>
                                          <p:attrName>style.visibility</p:attrName>
                                        </p:attrNameLst>
                                      </p:cBhvr>
                                      <p:to>
                                        <p:strVal val="visible"/>
                                      </p:to>
                                    </p:set>
                                    <p:animEffect transition="in" filter="blinds(horizontal)">
                                      <p:cBhvr>
                                        <p:cTn id="15" dur="500"/>
                                        <p:tgtEl>
                                          <p:spTgt spid="8">
                                            <p:bg/>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blinds(horizontal)">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P spid="8" grpId="0"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35522" name="Picture 6" descr="wealthy 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55575"/>
            <a:ext cx="4151313" cy="654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23" name="Rectangle 2"/>
          <p:cNvSpPr>
            <a:spLocks noGrp="1" noChangeArrowheads="1"/>
          </p:cNvSpPr>
          <p:nvPr>
            <p:ph type="title" idx="4294967295"/>
          </p:nvPr>
        </p:nvSpPr>
        <p:spPr>
          <a:xfrm>
            <a:off x="0" y="0"/>
            <a:ext cx="4876800" cy="457200"/>
          </a:xfrm>
          <a:solidFill>
            <a:schemeClr val="tx1"/>
          </a:solidFill>
        </p:spPr>
        <p:txBody>
          <a:bodyPr/>
          <a:lstStyle/>
          <a:p>
            <a:pPr algn="ctr" eaLnBrk="1" hangingPunct="1"/>
            <a:r>
              <a:rPr lang="en-US" altLang="zh-CN" sz="2800" b="1">
                <a:solidFill>
                  <a:schemeClr val="bg1"/>
                </a:solidFill>
                <a:latin typeface="Arial" charset="0"/>
                <a:ea typeface="ＭＳ Ｐゴシック" charset="0"/>
                <a:cs typeface="ＭＳ Ｐゴシック" charset="0"/>
              </a:rPr>
              <a:t>2 John versus 3 John</a:t>
            </a:r>
            <a:endParaRPr lang="en-US" sz="2800" b="1">
              <a:solidFill>
                <a:schemeClr val="bg1"/>
              </a:solidFill>
              <a:latin typeface="Arial" charset="0"/>
              <a:ea typeface="ＭＳ Ｐゴシック" charset="0"/>
              <a:cs typeface="ＭＳ Ｐゴシック" charset="0"/>
            </a:endParaRPr>
          </a:p>
        </p:txBody>
      </p:sp>
      <p:sp>
        <p:nvSpPr>
          <p:cNvPr id="235524" name="Text Box 3"/>
          <p:cNvSpPr txBox="1">
            <a:spLocks noChangeArrowheads="1"/>
          </p:cNvSpPr>
          <p:nvPr/>
        </p:nvSpPr>
        <p:spPr bwMode="auto">
          <a:xfrm>
            <a:off x="8451850" y="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a:solidFill>
                  <a:srgbClr val="000000"/>
                </a:solidFill>
                <a:latin typeface="Arial" charset="0"/>
              </a:rPr>
              <a:t>306</a:t>
            </a:r>
          </a:p>
        </p:txBody>
      </p:sp>
      <p:sp>
        <p:nvSpPr>
          <p:cNvPr id="235525" name="Rectangle 5"/>
          <p:cNvSpPr>
            <a:spLocks noChangeArrowheads="1"/>
          </p:cNvSpPr>
          <p:nvPr/>
        </p:nvSpPr>
        <p:spPr bwMode="auto">
          <a:xfrm>
            <a:off x="498475" y="1362075"/>
            <a:ext cx="1622425" cy="461963"/>
          </a:xfrm>
          <a:prstGeom prst="rect">
            <a:avLst/>
          </a:prstGeom>
          <a:solidFill>
            <a:schemeClr val="tx1"/>
          </a:solidFill>
          <a:ln w="9525">
            <a:solidFill>
              <a:schemeClr val="tx1"/>
            </a:solidFill>
            <a:miter lim="800000"/>
            <a:headEnd type="none" w="sm" len="sm"/>
            <a:tailEnd type="none" w="sm" len="sm"/>
          </a:ln>
        </p:spPr>
        <p:txBody>
          <a:bodyPr wrap="none">
            <a:spAutoFit/>
          </a:bodyPr>
          <a:lstStyle/>
          <a:p>
            <a:r>
              <a:rPr lang="en-US" altLang="zh-CN" b="1">
                <a:solidFill>
                  <a:schemeClr val="bg1"/>
                </a:solidFill>
                <a:latin typeface="Arial" charset="0"/>
              </a:rPr>
              <a:t>Contrasts </a:t>
            </a:r>
            <a:endParaRPr lang="en-US" b="1">
              <a:solidFill>
                <a:schemeClr val="bg1"/>
              </a:solidFill>
              <a:latin typeface="Arial" charset="0"/>
            </a:endParaRPr>
          </a:p>
        </p:txBody>
      </p:sp>
      <p:graphicFrame>
        <p:nvGraphicFramePr>
          <p:cNvPr id="2" name="Table 1"/>
          <p:cNvGraphicFramePr>
            <a:graphicFrameLocks noGrp="1"/>
          </p:cNvGraphicFramePr>
          <p:nvPr/>
        </p:nvGraphicFramePr>
        <p:xfrm>
          <a:off x="-9525" y="2349500"/>
          <a:ext cx="9110663" cy="3748109"/>
        </p:xfrm>
        <a:graphic>
          <a:graphicData uri="http://schemas.openxmlformats.org/drawingml/2006/table">
            <a:tbl>
              <a:tblPr firstRow="1" bandRow="1">
                <a:tableStyleId>{5C22544A-7EE6-4342-B048-85BDC9FD1C3A}</a:tableStyleId>
              </a:tblPr>
              <a:tblGrid>
                <a:gridCol w="3036888">
                  <a:extLst>
                    <a:ext uri="{9D8B030D-6E8A-4147-A177-3AD203B41FA5}">
                      <a16:colId xmlns:a16="http://schemas.microsoft.com/office/drawing/2014/main" val="20000"/>
                    </a:ext>
                  </a:extLst>
                </a:gridCol>
                <a:gridCol w="2039615">
                  <a:extLst>
                    <a:ext uri="{9D8B030D-6E8A-4147-A177-3AD203B41FA5}">
                      <a16:colId xmlns:a16="http://schemas.microsoft.com/office/drawing/2014/main" val="20001"/>
                    </a:ext>
                  </a:extLst>
                </a:gridCol>
                <a:gridCol w="4034160">
                  <a:extLst>
                    <a:ext uri="{9D8B030D-6E8A-4147-A177-3AD203B41FA5}">
                      <a16:colId xmlns:a16="http://schemas.microsoft.com/office/drawing/2014/main" val="20002"/>
                    </a:ext>
                  </a:extLst>
                </a:gridCol>
              </a:tblGrid>
              <a:tr h="396169">
                <a:tc>
                  <a:txBody>
                    <a:bodyPr/>
                    <a:lstStyle/>
                    <a:p>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2 John</a:t>
                      </a:r>
                    </a:p>
                  </a:txBody>
                  <a:tcPr marL="91448" marR="91448" marT="45686" marB="45686">
                    <a:solidFill>
                      <a:schemeClr val="tx1">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3 John</a:t>
                      </a:r>
                    </a:p>
                  </a:txBody>
                  <a:tcPr marL="91448" marR="91448" marT="45686" marB="45686">
                    <a:solidFill>
                      <a:schemeClr val="tx1">
                        <a:alpha val="87000"/>
                      </a:schemeClr>
                    </a:solidFill>
                  </a:tcPr>
                </a:tc>
                <a:extLst>
                  <a:ext uri="{0D108BD9-81ED-4DB2-BD59-A6C34878D82A}">
                    <a16:rowId xmlns:a16="http://schemas.microsoft.com/office/drawing/2014/main" val="10000"/>
                  </a:ext>
                </a:extLst>
              </a:tr>
              <a:tr h="396169">
                <a:tc>
                  <a:txBody>
                    <a:bodyPr/>
                    <a:lstStyle/>
                    <a:p>
                      <a:r>
                        <a:rPr lang="en-US" altLang="zh-CN" sz="2000" b="1" dirty="0">
                          <a:solidFill>
                            <a:schemeClr val="bg1"/>
                          </a:solidFill>
                          <a:effectLst>
                            <a:outerShdw blurRad="50800" dist="101600" dir="2700000" algn="tl" rotWithShape="0">
                              <a:srgbClr val="000000">
                                <a:alpha val="59000"/>
                              </a:srgbClr>
                            </a:outerShdw>
                          </a:effectLst>
                          <a:latin typeface="Arial"/>
                          <a:cs typeface="Arial"/>
                        </a:rPr>
                        <a:t>Recipient</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en-US" altLang="zh-CN" sz="2000" b="1" dirty="0">
                          <a:solidFill>
                            <a:schemeClr val="bg1"/>
                          </a:solidFill>
                          <a:effectLst>
                            <a:outerShdw blurRad="50800" dist="101600" dir="2700000" algn="tl" rotWithShape="0">
                              <a:srgbClr val="000000">
                                <a:alpha val="59000"/>
                              </a:srgbClr>
                            </a:outerShdw>
                          </a:effectLst>
                          <a:latin typeface="Arial"/>
                          <a:cs typeface="Arial"/>
                        </a:rPr>
                        <a:t>a Woman</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en-US" altLang="zh-CN" sz="2000" b="1" dirty="0">
                          <a:solidFill>
                            <a:schemeClr val="bg1"/>
                          </a:solidFill>
                          <a:effectLst>
                            <a:outerShdw blurRad="50800" dist="101600" dir="2700000" algn="tl" rotWithShape="0">
                              <a:srgbClr val="000000">
                                <a:alpha val="59000"/>
                              </a:srgbClr>
                            </a:outerShdw>
                          </a:effectLst>
                          <a:latin typeface="Arial"/>
                          <a:cs typeface="Arial"/>
                        </a:rPr>
                        <a:t>a</a:t>
                      </a:r>
                      <a:r>
                        <a:rPr lang="en-US" altLang="zh-CN" sz="2000" b="1" baseline="0" dirty="0">
                          <a:solidFill>
                            <a:schemeClr val="bg1"/>
                          </a:solidFill>
                          <a:effectLst>
                            <a:outerShdw blurRad="50800" dist="101600" dir="2700000" algn="tl" rotWithShape="0">
                              <a:srgbClr val="000000">
                                <a:alpha val="59000"/>
                              </a:srgbClr>
                            </a:outerShdw>
                          </a:effectLst>
                          <a:latin typeface="Arial"/>
                          <a:cs typeface="Arial"/>
                        </a:rPr>
                        <a:t> M</a:t>
                      </a:r>
                      <a:r>
                        <a:rPr lang="en-US" altLang="zh-CN" sz="2000" b="1" dirty="0">
                          <a:solidFill>
                            <a:schemeClr val="bg1"/>
                          </a:solidFill>
                          <a:effectLst>
                            <a:outerShdw blurRad="50800" dist="101600" dir="2700000" algn="tl" rotWithShape="0">
                              <a:srgbClr val="000000">
                                <a:alpha val="59000"/>
                              </a:srgbClr>
                            </a:outerShdw>
                          </a:effectLst>
                          <a:latin typeface="Arial"/>
                          <a:cs typeface="Arial"/>
                        </a:rPr>
                        <a:t>an</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1"/>
                  </a:ext>
                </a:extLst>
              </a:tr>
              <a:tr h="670105">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Names</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Anonymous</a:t>
                      </a:r>
                    </a:p>
                  </a:txBody>
                  <a:tcPr marL="91448" marR="91448" marT="45686" marB="45686">
                    <a:solidFill>
                      <a:schemeClr val="tx1">
                        <a:lumMod val="85000"/>
                        <a:lumOff val="15000"/>
                        <a:alpha val="87000"/>
                      </a:schemeClr>
                    </a:solidFill>
                  </a:tcPr>
                </a:tc>
                <a:tc>
                  <a:txBody>
                    <a:bodyPr/>
                    <a:lstStyle/>
                    <a:p>
                      <a:r>
                        <a:rPr lang="en-US" altLang="zh-CN" sz="2000" b="1" dirty="0">
                          <a:solidFill>
                            <a:schemeClr val="bg1"/>
                          </a:solidFill>
                          <a:effectLst>
                            <a:outerShdw blurRad="50800" dist="101600" dir="2700000" algn="tl" rotWithShape="0">
                              <a:srgbClr val="000000">
                                <a:alpha val="59000"/>
                              </a:srgbClr>
                            </a:outerShdw>
                          </a:effectLst>
                          <a:latin typeface="Arial"/>
                          <a:cs typeface="Arial"/>
                        </a:rPr>
                        <a:t>Gaius, Diotrephes, Demetrius</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2"/>
                  </a:ext>
                </a:extLst>
              </a:tr>
              <a:tr h="396169">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Mood</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Condemns</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Commends</a:t>
                      </a: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3"/>
                  </a:ext>
                </a:extLst>
              </a:tr>
              <a:tr h="396169">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Missionaries</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False</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True</a:t>
                      </a: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4"/>
                  </a:ext>
                </a:extLst>
              </a:tr>
              <a:tr h="700967">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Hospitality/Support</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Misplaced</a:t>
                      </a:r>
                    </a:p>
                  </a:txBody>
                  <a:tcPr marL="91448" marR="91448" marT="45686" marB="45686">
                    <a:solidFill>
                      <a:schemeClr val="tx1">
                        <a:lumMod val="85000"/>
                        <a:lumOff val="15000"/>
                        <a:alpha val="87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2000" b="1" dirty="0">
                          <a:solidFill>
                            <a:schemeClr val="bg1"/>
                          </a:solidFill>
                          <a:effectLst>
                            <a:outerShdw blurRad="50800" dist="101600" dir="2700000" algn="tl" rotWithShape="0">
                              <a:srgbClr val="000000">
                                <a:alpha val="59000"/>
                              </a:srgbClr>
                            </a:outerShdw>
                          </a:effectLst>
                          <a:latin typeface="Arial"/>
                          <a:cs typeface="Arial"/>
                        </a:rPr>
                        <a:t>Missing (</a:t>
                      </a:r>
                      <a:r>
                        <a:rPr lang="en-US" altLang="zh-CN" sz="2000" b="1" dirty="0" err="1">
                          <a:solidFill>
                            <a:schemeClr val="bg1"/>
                          </a:solidFill>
                          <a:effectLst>
                            <a:outerShdw blurRad="50800" dist="101600" dir="2700000" algn="tl" rotWithShape="0">
                              <a:srgbClr val="000000">
                                <a:alpha val="59000"/>
                              </a:srgbClr>
                            </a:outerShdw>
                          </a:effectLst>
                          <a:latin typeface="Arial"/>
                          <a:cs typeface="Arial"/>
                        </a:rPr>
                        <a:t>Diotrephes</a:t>
                      </a:r>
                      <a:r>
                        <a:rPr lang="en-US" altLang="zh-CN" sz="2000" b="1" dirty="0">
                          <a:solidFill>
                            <a:schemeClr val="bg1"/>
                          </a:solidFill>
                          <a:effectLst>
                            <a:outerShdw blurRad="50800" dist="101600" dir="2700000" algn="tl" rotWithShape="0">
                              <a:srgbClr val="000000">
                                <a:alpha val="59000"/>
                              </a:srgbClr>
                            </a:outerShdw>
                          </a:effectLst>
                          <a:latin typeface="Arial"/>
                          <a:cs typeface="Arial"/>
                        </a:rPr>
                        <a:t>)</a:t>
                      </a:r>
                    </a:p>
                    <a:p>
                      <a:r>
                        <a:rPr lang="en-US" sz="2000" b="1" dirty="0">
                          <a:solidFill>
                            <a:schemeClr val="bg1"/>
                          </a:solidFill>
                          <a:effectLst>
                            <a:outerShdw blurRad="50800" dist="101600" dir="2700000" algn="tl" rotWithShape="0">
                              <a:srgbClr val="000000">
                                <a:alpha val="59000"/>
                              </a:srgbClr>
                            </a:outerShdw>
                          </a:effectLst>
                          <a:latin typeface="Arial"/>
                          <a:cs typeface="Arial"/>
                        </a:rPr>
                        <a:t>Maintained (Gaius)</a:t>
                      </a: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5"/>
                  </a:ext>
                </a:extLst>
              </a:tr>
              <a:tr h="396169">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Verses</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13</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15</a:t>
                      </a: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6"/>
                  </a:ext>
                </a:extLst>
              </a:tr>
              <a:tr h="396169">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Words (Greek text)</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245</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219</a:t>
                      </a: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pic>
        <p:nvPicPr>
          <p:cNvPr id="236546" name="Picture 5" descr="3 john world map over face.jpg"/>
          <p:cNvPicPr>
            <a:picLocks noChangeAspect="1"/>
          </p:cNvPicPr>
          <p:nvPr/>
        </p:nvPicPr>
        <p:blipFill>
          <a:blip r:embed="rId3">
            <a:extLst>
              <a:ext uri="{28A0092B-C50C-407E-A947-70E740481C1C}">
                <a14:useLocalDpi xmlns:a14="http://schemas.microsoft.com/office/drawing/2010/main" val="0"/>
              </a:ext>
            </a:extLst>
          </a:blip>
          <a:srcRect l="17442" t="8086"/>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6547" name="Rectangle 2"/>
          <p:cNvSpPr>
            <a:spLocks noGrp="1" noChangeArrowheads="1"/>
          </p:cNvSpPr>
          <p:nvPr>
            <p:ph type="title" idx="4294967295"/>
          </p:nvPr>
        </p:nvSpPr>
        <p:spPr>
          <a:xfrm>
            <a:off x="1908175" y="195263"/>
            <a:ext cx="5102225" cy="569912"/>
          </a:xfrm>
          <a:solidFill>
            <a:schemeClr val="tx1"/>
          </a:solidFill>
        </p:spPr>
        <p:txBody>
          <a:bodyPr anchor="ctr"/>
          <a:lstStyle/>
          <a:p>
            <a:pPr algn="ctr" eaLnBrk="1" hangingPunct="1"/>
            <a:r>
              <a:rPr lang="en-US" sz="4000" b="1">
                <a:solidFill>
                  <a:schemeClr val="bg1"/>
                </a:solidFill>
                <a:latin typeface="Arial" charset="0"/>
                <a:ea typeface="ＭＳ Ｐゴシック" charset="0"/>
                <a:cs typeface="ＭＳ Ｐゴシック" charset="0"/>
              </a:rPr>
              <a:t>Salutation (1-4 </a:t>
            </a:r>
            <a:r>
              <a:rPr lang="en-US" sz="3200" b="1">
                <a:solidFill>
                  <a:schemeClr val="bg1"/>
                </a:solidFill>
                <a:latin typeface="Arial" charset="0"/>
                <a:ea typeface="ＭＳ Ｐゴシック" charset="0"/>
                <a:cs typeface="ＭＳ Ｐゴシック" charset="0"/>
              </a:rPr>
              <a:t>NLT</a:t>
            </a:r>
            <a:r>
              <a:rPr lang="en-US" sz="4000" b="1">
                <a:solidFill>
                  <a:schemeClr val="bg1"/>
                </a:solidFill>
                <a:latin typeface="Arial" charset="0"/>
                <a:ea typeface="ＭＳ Ｐゴシック" charset="0"/>
                <a:cs typeface="ＭＳ Ｐゴシック" charset="0"/>
              </a:rPr>
              <a:t>)</a:t>
            </a:r>
          </a:p>
        </p:txBody>
      </p:sp>
      <p:sp>
        <p:nvSpPr>
          <p:cNvPr id="14342" name="Text Box 6"/>
          <p:cNvSpPr txBox="1">
            <a:spLocks noChangeArrowheads="1"/>
          </p:cNvSpPr>
          <p:nvPr/>
        </p:nvSpPr>
        <p:spPr bwMode="auto">
          <a:xfrm>
            <a:off x="304800" y="914400"/>
            <a:ext cx="4113213" cy="4746625"/>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buFont typeface="Wingdings" charset="0"/>
              <a:buNone/>
            </a:pPr>
            <a:r>
              <a:rPr lang="en-US" altLang="zh-CN" sz="2800" b="1">
                <a:solidFill>
                  <a:srgbClr val="FFFFFF"/>
                </a:solidFill>
                <a:latin typeface="Arial" charset="0"/>
              </a:rPr>
              <a:t>This letter is from John, the elder. I am writing to Gaius, my dear friend, whom I love in the </a:t>
            </a:r>
            <a:r>
              <a:rPr lang="en-US" altLang="zh-CN" sz="2800" b="1">
                <a:solidFill>
                  <a:srgbClr val="FFFF00"/>
                </a:solidFill>
                <a:latin typeface="Arial" charset="0"/>
              </a:rPr>
              <a:t>truth</a:t>
            </a:r>
            <a:r>
              <a:rPr lang="en-US" altLang="zh-CN" sz="2800" b="1">
                <a:solidFill>
                  <a:srgbClr val="FFFFFF"/>
                </a:solidFill>
                <a:latin typeface="Arial" charset="0"/>
              </a:rPr>
              <a:t>. </a:t>
            </a:r>
          </a:p>
          <a:p>
            <a:pPr eaLnBrk="1" hangingPunct="1">
              <a:spcBef>
                <a:spcPct val="0"/>
              </a:spcBef>
              <a:buFont typeface="Wingdings" charset="0"/>
              <a:buNone/>
            </a:pPr>
            <a:r>
              <a:rPr lang="en-US" altLang="zh-CN" sz="2800" b="1" baseline="30000">
                <a:solidFill>
                  <a:srgbClr val="FFFFFF"/>
                </a:solidFill>
                <a:latin typeface="Arial" charset="0"/>
              </a:rPr>
              <a:t>2</a:t>
            </a:r>
            <a:r>
              <a:rPr lang="en-US" altLang="zh-CN" sz="2800" b="1">
                <a:solidFill>
                  <a:srgbClr val="FFFFFF"/>
                </a:solidFill>
                <a:latin typeface="Arial" charset="0"/>
              </a:rPr>
              <a:t>Dear friend, I hope all is well with you and that you are as healthy in body as you are strong in spirit. </a:t>
            </a:r>
          </a:p>
        </p:txBody>
      </p:sp>
      <p:sp>
        <p:nvSpPr>
          <p:cNvPr id="14343" name="Text Box 7"/>
          <p:cNvSpPr txBox="1">
            <a:spLocks noChangeArrowheads="1"/>
          </p:cNvSpPr>
          <p:nvPr/>
        </p:nvSpPr>
        <p:spPr bwMode="auto">
          <a:xfrm>
            <a:off x="4800600" y="914400"/>
            <a:ext cx="4114800" cy="5943600"/>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buFont typeface="Wingdings" charset="0"/>
              <a:buNone/>
            </a:pPr>
            <a:r>
              <a:rPr lang="en-US" altLang="zh-CN" sz="2800" b="1" baseline="30000">
                <a:solidFill>
                  <a:srgbClr val="FFFFFF"/>
                </a:solidFill>
                <a:latin typeface="Arial" charset="0"/>
              </a:rPr>
              <a:t>3</a:t>
            </a:r>
            <a:r>
              <a:rPr lang="en-US" altLang="zh-CN" sz="2800" b="1">
                <a:solidFill>
                  <a:srgbClr val="FFFFFF"/>
                </a:solidFill>
                <a:latin typeface="Arial" charset="0"/>
              </a:rPr>
              <a:t>Some of the traveling teachers recently returned and made me very happy by telling me about your faithfulness and that you are living according to the </a:t>
            </a:r>
            <a:r>
              <a:rPr lang="en-US" altLang="zh-CN" sz="2800" b="1">
                <a:solidFill>
                  <a:srgbClr val="FFFF00"/>
                </a:solidFill>
                <a:latin typeface="Arial" charset="0"/>
              </a:rPr>
              <a:t>truth</a:t>
            </a:r>
            <a:r>
              <a:rPr lang="en-US" altLang="zh-CN" sz="2800" b="1">
                <a:solidFill>
                  <a:srgbClr val="FFFFFF"/>
                </a:solidFill>
                <a:latin typeface="Arial" charset="0"/>
              </a:rPr>
              <a:t>.  </a:t>
            </a:r>
            <a:r>
              <a:rPr lang="en-US" altLang="zh-CN" sz="2800" b="1" baseline="30000">
                <a:solidFill>
                  <a:srgbClr val="FFFFFF"/>
                </a:solidFill>
                <a:latin typeface="Arial" charset="0"/>
              </a:rPr>
              <a:t>4</a:t>
            </a:r>
            <a:r>
              <a:rPr lang="en-US" altLang="zh-CN" sz="2800" b="1">
                <a:solidFill>
                  <a:srgbClr val="FFFFFF"/>
                </a:solidFill>
                <a:latin typeface="Arial" charset="0"/>
              </a:rPr>
              <a:t>I could have no greater joy than to hear that my children are following the </a:t>
            </a:r>
            <a:r>
              <a:rPr lang="en-US" altLang="zh-CN" sz="2800" b="1">
                <a:solidFill>
                  <a:srgbClr val="FFFF00"/>
                </a:solidFill>
                <a:latin typeface="Arial" charset="0"/>
              </a:rPr>
              <a:t>truth</a:t>
            </a:r>
            <a:r>
              <a:rPr lang="en-US" altLang="zh-CN" sz="2800" b="1">
                <a:solidFill>
                  <a:srgbClr val="FFFFFF"/>
                </a:solidFill>
                <a:latin typeface="Arial" charset="0"/>
              </a:rPr>
              <a:t>.</a:t>
            </a:r>
          </a:p>
        </p:txBody>
      </p:sp>
      <p:sp>
        <p:nvSpPr>
          <p:cNvPr id="236550" name="Text Box 3"/>
          <p:cNvSpPr txBox="1">
            <a:spLocks noChangeArrowheads="1"/>
          </p:cNvSpPr>
          <p:nvPr/>
        </p:nvSpPr>
        <p:spPr bwMode="auto">
          <a:xfrm>
            <a:off x="8343900" y="4445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2"/>
                                        </p:tgtEl>
                                        <p:attrNameLst>
                                          <p:attrName>style.visibility</p:attrName>
                                        </p:attrNameLst>
                                      </p:cBhvr>
                                      <p:to>
                                        <p:strVal val="visible"/>
                                      </p:to>
                                    </p:set>
                                    <p:anim calcmode="lin" valueType="num">
                                      <p:cBhvr additive="base">
                                        <p:cTn id="7" dur="500" fill="hold"/>
                                        <p:tgtEl>
                                          <p:spTgt spid="14342"/>
                                        </p:tgtEl>
                                        <p:attrNameLst>
                                          <p:attrName>ppt_x</p:attrName>
                                        </p:attrNameLst>
                                      </p:cBhvr>
                                      <p:tavLst>
                                        <p:tav tm="0">
                                          <p:val>
                                            <p:strVal val="0-#ppt_w/2"/>
                                          </p:val>
                                        </p:tav>
                                        <p:tav tm="100000">
                                          <p:val>
                                            <p:strVal val="#ppt_x"/>
                                          </p:val>
                                        </p:tav>
                                      </p:tavLst>
                                    </p:anim>
                                    <p:anim calcmode="lin" valueType="num">
                                      <p:cBhvr additive="base">
                                        <p:cTn id="8" dur="500" fill="hold"/>
                                        <p:tgtEl>
                                          <p:spTgt spid="1434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4343"/>
                                        </p:tgtEl>
                                        <p:attrNameLst>
                                          <p:attrName>style.visibility</p:attrName>
                                        </p:attrNameLst>
                                      </p:cBhvr>
                                      <p:to>
                                        <p:strVal val="visible"/>
                                      </p:to>
                                    </p:set>
                                    <p:anim calcmode="lin" valueType="num">
                                      <p:cBhvr additive="base">
                                        <p:cTn id="13" dur="500" fill="hold"/>
                                        <p:tgtEl>
                                          <p:spTgt spid="14343"/>
                                        </p:tgtEl>
                                        <p:attrNameLst>
                                          <p:attrName>ppt_x</p:attrName>
                                        </p:attrNameLst>
                                      </p:cBhvr>
                                      <p:tavLst>
                                        <p:tav tm="0">
                                          <p:val>
                                            <p:strVal val="1+#ppt_w/2"/>
                                          </p:val>
                                        </p:tav>
                                        <p:tav tm="100000">
                                          <p:val>
                                            <p:strVal val="#ppt_x"/>
                                          </p:val>
                                        </p:tav>
                                      </p:tavLst>
                                    </p:anim>
                                    <p:anim calcmode="lin" valueType="num">
                                      <p:cBhvr additive="base">
                                        <p:cTn id="14"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animBg="1" autoUpdateAnimBg="0"/>
      <p:bldP spid="14343"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0000FF"/>
            </a:gs>
          </a:gsLst>
          <a:path path="rect">
            <a:fillToRect l="100000" t="100000"/>
          </a:path>
        </a:gradFill>
        <a:effectLst/>
      </p:bgPr>
    </p:bg>
    <p:spTree>
      <p:nvGrpSpPr>
        <p:cNvPr id="1" name=""/>
        <p:cNvGrpSpPr/>
        <p:nvPr/>
      </p:nvGrpSpPr>
      <p:grpSpPr>
        <a:xfrm>
          <a:off x="0" y="0"/>
          <a:ext cx="0" cy="0"/>
          <a:chOff x="0" y="0"/>
          <a:chExt cx="0" cy="0"/>
        </a:xfrm>
      </p:grpSpPr>
      <p:pic>
        <p:nvPicPr>
          <p:cNvPr id="237570" name="Picture 3" descr="truth in cros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26988"/>
            <a:ext cx="9151938" cy="7192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746" y="0"/>
            <a:ext cx="9133254" cy="2996952"/>
          </a:xfrm>
        </p:spPr>
        <p:txBody>
          <a:bodyPr/>
          <a:lstStyle/>
          <a:p>
            <a:pPr>
              <a:defRPr/>
            </a:pPr>
            <a:r>
              <a:rPr lang="en-US" sz="8000" b="1" i="1" dirty="0">
                <a:effectLst>
                  <a:glow rad="101600">
                    <a:schemeClr val="bg1">
                      <a:alpha val="94000"/>
                    </a:schemeClr>
                  </a:glow>
                </a:effectLst>
              </a:rPr>
              <a:t>How</a:t>
            </a:r>
            <a:r>
              <a:rPr lang="en-US" sz="8000" b="1" dirty="0">
                <a:effectLst>
                  <a:glow rad="101600">
                    <a:schemeClr val="bg1">
                      <a:alpha val="94000"/>
                    </a:schemeClr>
                  </a:glow>
                </a:effectLst>
              </a:rPr>
              <a:t> can we </a:t>
            </a:r>
            <a:r>
              <a:rPr lang="en-US" sz="8000" b="1" dirty="0">
                <a:solidFill>
                  <a:srgbClr val="FFFF00"/>
                </a:solidFill>
                <a:effectLst>
                  <a:glow rad="101600">
                    <a:schemeClr val="bg1">
                      <a:alpha val="94000"/>
                    </a:schemeClr>
                  </a:glow>
                </a:effectLst>
              </a:rPr>
              <a:t>obey</a:t>
            </a:r>
            <a:r>
              <a:rPr lang="en-US" sz="8000" b="1" dirty="0">
                <a:effectLst>
                  <a:glow rad="101600">
                    <a:schemeClr val="bg1">
                      <a:alpha val="94000"/>
                    </a:schemeClr>
                  </a:glow>
                </a:effectLst>
              </a:rPr>
              <a:t> God</a:t>
            </a:r>
            <a:r>
              <a:rPr lang="uk-UA" sz="8000" b="1" dirty="0">
                <a:effectLst>
                  <a:glow rad="101600">
                    <a:schemeClr val="bg1">
                      <a:alpha val="94000"/>
                    </a:schemeClr>
                  </a:glow>
                </a:effectLst>
              </a:rPr>
              <a:t>'</a:t>
            </a:r>
            <a:r>
              <a:rPr lang="en-US" sz="8000" b="1" dirty="0">
                <a:effectLst>
                  <a:glow rad="101600">
                    <a:schemeClr val="bg1">
                      <a:alpha val="94000"/>
                    </a:schemeClr>
                  </a:glow>
                </a:effectLst>
              </a:rPr>
              <a:t>s truth?</a:t>
            </a:r>
          </a:p>
        </p:txBody>
      </p:sp>
      <p:sp>
        <p:nvSpPr>
          <p:cNvPr id="3" name="Title 1"/>
          <p:cNvSpPr txBox="1">
            <a:spLocks/>
          </p:cNvSpPr>
          <p:nvPr/>
        </p:nvSpPr>
        <p:spPr bwMode="auto">
          <a:xfrm rot="-1055688">
            <a:off x="0" y="4127500"/>
            <a:ext cx="9144000" cy="14859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spcBef>
                <a:spcPct val="0"/>
              </a:spcBef>
            </a:pPr>
            <a:r>
              <a:rPr lang="en-US" sz="8800" b="1">
                <a:solidFill>
                  <a:srgbClr val="E3EBF1"/>
                </a:solidFill>
                <a:latin typeface="26" charset="0"/>
              </a:rPr>
              <a:t>3 ways…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38594" name="Picture 7" descr="mens clothing"/>
          <p:cNvPicPr>
            <a:picLocks noChangeAspect="1" noChangeArrowheads="1"/>
          </p:cNvPicPr>
          <p:nvPr/>
        </p:nvPicPr>
        <p:blipFill>
          <a:blip r:embed="rId3">
            <a:extLst>
              <a:ext uri="{28A0092B-C50C-407E-A947-70E740481C1C}">
                <a14:useLocalDpi xmlns:a14="http://schemas.microsoft.com/office/drawing/2010/main" val="0"/>
              </a:ext>
            </a:extLst>
          </a:blip>
          <a:srcRect r="3741"/>
          <a:stretch>
            <a:fillRect/>
          </a:stretch>
        </p:blipFill>
        <p:spPr bwMode="auto">
          <a:xfrm>
            <a:off x="2409825" y="0"/>
            <a:ext cx="3962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8595" name="Text Box 3"/>
          <p:cNvSpPr txBox="1">
            <a:spLocks noChangeArrowheads="1"/>
          </p:cNvSpPr>
          <p:nvPr/>
        </p:nvSpPr>
        <p:spPr bwMode="auto">
          <a:xfrm>
            <a:off x="8416925" y="1905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306</a:t>
            </a:r>
          </a:p>
        </p:txBody>
      </p:sp>
      <p:grpSp>
        <p:nvGrpSpPr>
          <p:cNvPr id="5" name="Group 4"/>
          <p:cNvGrpSpPr>
            <a:grpSpLocks/>
          </p:cNvGrpSpPr>
          <p:nvPr/>
        </p:nvGrpSpPr>
        <p:grpSpPr bwMode="auto">
          <a:xfrm>
            <a:off x="0" y="1752600"/>
            <a:ext cx="3216275" cy="4032250"/>
            <a:chOff x="0" y="1752600"/>
            <a:chExt cx="3216560" cy="4031873"/>
          </a:xfrm>
        </p:grpSpPr>
        <p:sp>
          <p:nvSpPr>
            <p:cNvPr id="238604" name="Up Arrow 10"/>
            <p:cNvSpPr>
              <a:spLocks noChangeArrowheads="1"/>
            </p:cNvSpPr>
            <p:nvPr/>
          </p:nvSpPr>
          <p:spPr bwMode="auto">
            <a:xfrm rot="3954856">
              <a:off x="2183097" y="2098676"/>
              <a:ext cx="893763" cy="1173162"/>
            </a:xfrm>
            <a:prstGeom prst="upArrow">
              <a:avLst>
                <a:gd name="adj1" fmla="val 50000"/>
                <a:gd name="adj2" fmla="val 50055"/>
              </a:avLst>
            </a:prstGeom>
            <a:solidFill>
              <a:srgbClr val="0000FF"/>
            </a:solidFill>
            <a:ln w="76200">
              <a:solidFill>
                <a:srgbClr val="FFFFFF"/>
              </a:solidFill>
              <a:miter lim="800000"/>
              <a:headEnd/>
              <a:tailEnd/>
            </a:ln>
          </p:spPr>
          <p:txBody>
            <a:bodyPr wrap="none"/>
            <a:lstStyle/>
            <a:p>
              <a:endParaRPr lang="en-US">
                <a:solidFill>
                  <a:srgbClr val="000000"/>
                </a:solidFill>
              </a:endParaRPr>
            </a:p>
          </p:txBody>
        </p:sp>
        <p:sp>
          <p:nvSpPr>
            <p:cNvPr id="18441" name="Text Box 9"/>
            <p:cNvSpPr txBox="1">
              <a:spLocks noChangeArrowheads="1"/>
            </p:cNvSpPr>
            <p:nvPr/>
          </p:nvSpPr>
          <p:spPr bwMode="auto">
            <a:xfrm>
              <a:off x="0" y="1752600"/>
              <a:ext cx="2556101" cy="4031873"/>
            </a:xfrm>
            <a:prstGeom prst="rect">
              <a:avLst/>
            </a:prstGeom>
            <a:solidFill>
              <a:srgbClr val="0000FF"/>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defRPr/>
              </a:pPr>
              <a:r>
                <a:rPr lang="en-US" altLang="zh-CN" sz="3200" b="1" u="sng" dirty="0">
                  <a:solidFill>
                    <a:srgbClr val="FFFFFF"/>
                  </a:solidFill>
                  <a:effectLst>
                    <a:outerShdw blurRad="38100" dist="38100" dir="2700000" algn="tl">
                      <a:srgbClr val="000000">
                        <a:alpha val="43137"/>
                      </a:srgbClr>
                    </a:outerShdw>
                  </a:effectLst>
                  <a:latin typeface="Arial" charset="0"/>
                </a:rPr>
                <a:t>Demetrius</a:t>
              </a:r>
              <a:r>
                <a:rPr lang="en-US" altLang="zh-CN" sz="3200" b="1" dirty="0">
                  <a:solidFill>
                    <a:srgbClr val="FFFFFF"/>
                  </a:solidFill>
                  <a:effectLst>
                    <a:outerShdw blurRad="38100" dist="38100" dir="2700000" algn="tl">
                      <a:srgbClr val="000000">
                        <a:alpha val="43137"/>
                      </a:srgbClr>
                    </a:outerShdw>
                  </a:effectLst>
                  <a:latin typeface="Arial" charset="0"/>
                </a:rPr>
                <a:t> is a missionary whom the church should support </a:t>
              </a:r>
              <a:br>
                <a:rPr lang="en-US" altLang="zh-CN" sz="3200" b="1" dirty="0">
                  <a:solidFill>
                    <a:srgbClr val="FFFFFF"/>
                  </a:solidFill>
                  <a:effectLst>
                    <a:outerShdw blurRad="38100" dist="38100" dir="2700000" algn="tl">
                      <a:srgbClr val="000000">
                        <a:alpha val="43137"/>
                      </a:srgbClr>
                    </a:outerShdw>
                  </a:effectLst>
                  <a:latin typeface="Arial" charset="0"/>
                </a:rPr>
              </a:br>
              <a:r>
                <a:rPr lang="en-US" altLang="zh-CN" sz="3200" b="1" dirty="0">
                  <a:solidFill>
                    <a:srgbClr val="FFFFFF"/>
                  </a:solidFill>
                  <a:effectLst>
                    <a:outerShdw blurRad="38100" dist="38100" dir="2700000" algn="tl">
                      <a:srgbClr val="000000">
                        <a:alpha val="43137"/>
                      </a:srgbClr>
                    </a:outerShdw>
                  </a:effectLst>
                  <a:latin typeface="Arial" charset="0"/>
                </a:rPr>
                <a:t>(12)</a:t>
              </a:r>
            </a:p>
          </p:txBody>
        </p:sp>
      </p:grpSp>
      <p:grpSp>
        <p:nvGrpSpPr>
          <p:cNvPr id="3" name="Group 2"/>
          <p:cNvGrpSpPr>
            <a:grpSpLocks/>
          </p:cNvGrpSpPr>
          <p:nvPr/>
        </p:nvGrpSpPr>
        <p:grpSpPr bwMode="auto">
          <a:xfrm>
            <a:off x="3348038" y="4400550"/>
            <a:ext cx="5846762" cy="2474913"/>
            <a:chOff x="3347864" y="4400550"/>
            <a:chExt cx="5846676" cy="2474535"/>
          </a:xfrm>
        </p:grpSpPr>
        <p:sp>
          <p:nvSpPr>
            <p:cNvPr id="238602" name="Up Arrow 8"/>
            <p:cNvSpPr>
              <a:spLocks noChangeArrowheads="1"/>
            </p:cNvSpPr>
            <p:nvPr/>
          </p:nvSpPr>
          <p:spPr bwMode="auto">
            <a:xfrm rot="-1681446">
              <a:off x="4826000" y="4400550"/>
              <a:ext cx="893763"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endParaRPr lang="en-US">
                <a:solidFill>
                  <a:srgbClr val="000000"/>
                </a:solidFill>
              </a:endParaRPr>
            </a:p>
          </p:txBody>
        </p:sp>
        <p:sp>
          <p:nvSpPr>
            <p:cNvPr id="18436" name="Text Box 4"/>
            <p:cNvSpPr txBox="1">
              <a:spLocks noChangeArrowheads="1"/>
            </p:cNvSpPr>
            <p:nvPr/>
          </p:nvSpPr>
          <p:spPr bwMode="auto">
            <a:xfrm>
              <a:off x="3347864" y="5305287"/>
              <a:ext cx="5846676" cy="1569798"/>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defRPr/>
              </a:pPr>
              <a:r>
                <a:rPr lang="en-US" altLang="zh-CN" sz="3200" b="1" u="sng" dirty="0">
                  <a:solidFill>
                    <a:srgbClr val="FFFFFF"/>
                  </a:solidFill>
                  <a:effectLst>
                    <a:outerShdw blurRad="38100" dist="38100" dir="2700000" algn="tl">
                      <a:srgbClr val="000000">
                        <a:alpha val="43137"/>
                      </a:srgbClr>
                    </a:outerShdw>
                  </a:effectLst>
                  <a:latin typeface="Arial" charset="0"/>
                </a:rPr>
                <a:t>Gaius</a:t>
              </a:r>
              <a:r>
                <a:rPr lang="en-US" altLang="zh-CN" sz="3200" b="1" dirty="0">
                  <a:solidFill>
                    <a:srgbClr val="FFFFFF"/>
                  </a:solidFill>
                  <a:effectLst>
                    <a:outerShdw blurRad="38100" dist="38100" dir="2700000" algn="tl">
                      <a:srgbClr val="000000">
                        <a:alpha val="43137"/>
                      </a:srgbClr>
                    </a:outerShdw>
                  </a:effectLst>
                  <a:latin typeface="Arial" charset="0"/>
                </a:rPr>
                <a:t> is a godly man who wholeheartedly supports the missionaries (1-8)</a:t>
              </a:r>
            </a:p>
          </p:txBody>
        </p:sp>
      </p:grpSp>
      <p:sp>
        <p:nvSpPr>
          <p:cNvPr id="238598" name="Rectangle 5"/>
          <p:cNvSpPr>
            <a:spLocks noChangeArrowheads="1"/>
          </p:cNvSpPr>
          <p:nvPr/>
        </p:nvSpPr>
        <p:spPr bwMode="auto">
          <a:xfrm>
            <a:off x="-1588" y="0"/>
            <a:ext cx="7832726" cy="466725"/>
          </a:xfrm>
          <a:prstGeom prst="rect">
            <a:avLst/>
          </a:prstGeom>
          <a:solidFill>
            <a:schemeClr val="accent1"/>
          </a:solidFill>
          <a:ln w="9525">
            <a:solidFill>
              <a:schemeClr val="tx1"/>
            </a:solidFill>
            <a:miter lim="800000"/>
            <a:headEnd type="none" w="sm" len="sm"/>
            <a:tailEnd type="none" w="sm" len="sm"/>
          </a:ln>
        </p:spPr>
        <p:txBody>
          <a:bodyPr wrap="none">
            <a:spAutoFit/>
          </a:bodyPr>
          <a:lstStyle/>
          <a:p>
            <a:r>
              <a:rPr lang="en-US" altLang="zh-CN" b="1">
                <a:solidFill>
                  <a:srgbClr val="000000"/>
                </a:solidFill>
                <a:latin typeface="Arial" charset="0"/>
              </a:rPr>
              <a:t>This warm, personable letter revolves around 3 men:</a:t>
            </a:r>
            <a:endParaRPr lang="en-US" b="1">
              <a:solidFill>
                <a:srgbClr val="000000"/>
              </a:solidFill>
              <a:latin typeface="Arial" charset="0"/>
            </a:endParaRPr>
          </a:p>
        </p:txBody>
      </p:sp>
      <p:grpSp>
        <p:nvGrpSpPr>
          <p:cNvPr id="4" name="Group 3"/>
          <p:cNvGrpSpPr>
            <a:grpSpLocks/>
          </p:cNvGrpSpPr>
          <p:nvPr/>
        </p:nvGrpSpPr>
        <p:grpSpPr bwMode="auto">
          <a:xfrm>
            <a:off x="5337175" y="404813"/>
            <a:ext cx="3806825" cy="5016500"/>
            <a:chOff x="5336721" y="404664"/>
            <a:chExt cx="3807279" cy="5016757"/>
          </a:xfrm>
        </p:grpSpPr>
        <p:sp>
          <p:nvSpPr>
            <p:cNvPr id="238600" name="Up Arrow 9"/>
            <p:cNvSpPr>
              <a:spLocks noChangeArrowheads="1"/>
            </p:cNvSpPr>
            <p:nvPr/>
          </p:nvSpPr>
          <p:spPr bwMode="auto">
            <a:xfrm rot="-7513425">
              <a:off x="5476421" y="1995020"/>
              <a:ext cx="893762" cy="1173162"/>
            </a:xfrm>
            <a:prstGeom prst="upArrow">
              <a:avLst>
                <a:gd name="adj1" fmla="val 50000"/>
                <a:gd name="adj2" fmla="val 50055"/>
              </a:avLst>
            </a:prstGeom>
            <a:solidFill>
              <a:schemeClr val="tx1"/>
            </a:solidFill>
            <a:ln w="76200">
              <a:solidFill>
                <a:srgbClr val="FFFFFF"/>
              </a:solidFill>
              <a:miter lim="800000"/>
              <a:headEnd/>
              <a:tailEnd/>
            </a:ln>
          </p:spPr>
          <p:txBody>
            <a:bodyPr wrap="none"/>
            <a:lstStyle/>
            <a:p>
              <a:endParaRPr lang="en-US">
                <a:solidFill>
                  <a:srgbClr val="000000"/>
                </a:solidFill>
              </a:endParaRPr>
            </a:p>
          </p:txBody>
        </p:sp>
        <p:sp>
          <p:nvSpPr>
            <p:cNvPr id="12" name="Text Box 8"/>
            <p:cNvSpPr txBox="1">
              <a:spLocks noChangeArrowheads="1"/>
            </p:cNvSpPr>
            <p:nvPr/>
          </p:nvSpPr>
          <p:spPr bwMode="auto">
            <a:xfrm>
              <a:off x="5940043" y="404664"/>
              <a:ext cx="3203957" cy="5016757"/>
            </a:xfrm>
            <a:prstGeom prst="rect">
              <a:avLst/>
            </a:prstGeom>
            <a:solidFill>
              <a:schemeClr val="tx1"/>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defRPr/>
              </a:pPr>
              <a:r>
                <a:rPr lang="en-US" altLang="zh-CN" sz="3200" b="1" u="sng" dirty="0" err="1">
                  <a:solidFill>
                    <a:srgbClr val="FFFFFF"/>
                  </a:solidFill>
                  <a:effectLst>
                    <a:outerShdw blurRad="38100" dist="38100" dir="2700000" algn="tl">
                      <a:srgbClr val="000000">
                        <a:alpha val="43137"/>
                      </a:srgbClr>
                    </a:outerShdw>
                  </a:effectLst>
                  <a:latin typeface="Arial" charset="0"/>
                </a:rPr>
                <a:t>Diotrephes</a:t>
              </a:r>
              <a:r>
                <a:rPr lang="en-US" altLang="zh-CN" sz="3200" b="1" dirty="0">
                  <a:solidFill>
                    <a:srgbClr val="FFFFFF"/>
                  </a:solidFill>
                  <a:effectLst>
                    <a:outerShdw blurRad="38100" dist="38100" dir="2700000" algn="tl">
                      <a:srgbClr val="000000">
                        <a:alpha val="43137"/>
                      </a:srgbClr>
                    </a:outerShdw>
                  </a:effectLst>
                  <a:latin typeface="Arial" charset="0"/>
                </a:rPr>
                <a:t> is a carnal believer opposing hospitality towards the missionaries practiced by Gaius and other believers </a:t>
              </a:r>
              <a:br>
                <a:rPr lang="en-US" altLang="zh-CN" sz="3200" b="1" dirty="0">
                  <a:solidFill>
                    <a:srgbClr val="FFFFFF"/>
                  </a:solidFill>
                  <a:effectLst>
                    <a:outerShdw blurRad="38100" dist="38100" dir="2700000" algn="tl">
                      <a:srgbClr val="000000">
                        <a:alpha val="43137"/>
                      </a:srgbClr>
                    </a:outerShdw>
                  </a:effectLst>
                  <a:latin typeface="Arial" charset="0"/>
                </a:rPr>
              </a:br>
              <a:r>
                <a:rPr lang="en-US" altLang="zh-CN" sz="3200" b="1" dirty="0">
                  <a:solidFill>
                    <a:srgbClr val="FFFFFF"/>
                  </a:solidFill>
                  <a:effectLst>
                    <a:outerShdw blurRad="38100" dist="38100" dir="2700000" algn="tl">
                      <a:srgbClr val="000000">
                        <a:alpha val="43137"/>
                      </a:srgbClr>
                    </a:outerShdw>
                  </a:effectLst>
                  <a:latin typeface="Arial" charset="0"/>
                </a:rPr>
                <a:t>(9-11)</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39618" name="Picture 7" descr="mens clothing"/>
          <p:cNvPicPr>
            <a:picLocks noChangeAspect="1" noChangeArrowheads="1"/>
          </p:cNvPicPr>
          <p:nvPr/>
        </p:nvPicPr>
        <p:blipFill>
          <a:blip r:embed="rId3">
            <a:extLst>
              <a:ext uri="{28A0092B-C50C-407E-A947-70E740481C1C}">
                <a14:useLocalDpi xmlns:a14="http://schemas.microsoft.com/office/drawing/2010/main" val="0"/>
              </a:ext>
            </a:extLst>
          </a:blip>
          <a:srcRect r="3741"/>
          <a:stretch>
            <a:fillRect/>
          </a:stretch>
        </p:blipFill>
        <p:spPr bwMode="auto">
          <a:xfrm>
            <a:off x="2409825" y="0"/>
            <a:ext cx="3962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9619" name="Text Box 3"/>
          <p:cNvSpPr txBox="1">
            <a:spLocks noChangeArrowheads="1"/>
          </p:cNvSpPr>
          <p:nvPr/>
        </p:nvSpPr>
        <p:spPr bwMode="auto">
          <a:xfrm>
            <a:off x="8416925" y="1905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306</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endParaRPr lang="en-US">
              <a:solidFill>
                <a:srgbClr val="000000"/>
              </a:solidFill>
            </a:endParaRPr>
          </a:p>
        </p:txBody>
      </p:sp>
      <p:sp>
        <p:nvSpPr>
          <p:cNvPr id="18436" name="Text Box 4"/>
          <p:cNvSpPr txBox="1">
            <a:spLocks noChangeArrowheads="1"/>
          </p:cNvSpPr>
          <p:nvPr/>
        </p:nvSpPr>
        <p:spPr bwMode="auto">
          <a:xfrm>
            <a:off x="2984500" y="5346700"/>
            <a:ext cx="6196013" cy="1322388"/>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defRPr/>
            </a:pPr>
            <a:r>
              <a:rPr lang="en-US" altLang="zh-CN" sz="4000" b="1" dirty="0">
                <a:solidFill>
                  <a:srgbClr val="FFFFFF"/>
                </a:solidFill>
                <a:effectLst>
                  <a:outerShdw blurRad="38100" dist="38100" dir="2700000" algn="tl">
                    <a:srgbClr val="000000">
                      <a:alpha val="43137"/>
                    </a:srgbClr>
                  </a:outerShdw>
                </a:effectLst>
                <a:latin typeface="Arial" charset="0"/>
              </a:rPr>
              <a:t>I. Help </a:t>
            </a:r>
            <a:r>
              <a:rPr lang="en-US" altLang="zh-CN" sz="4000" b="1" dirty="0">
                <a:solidFill>
                  <a:srgbClr val="FFFF00"/>
                </a:solidFill>
                <a:effectLst>
                  <a:outerShdw blurRad="38100" dist="38100" dir="2700000" algn="tl">
                    <a:srgbClr val="000000">
                      <a:alpha val="43137"/>
                    </a:srgbClr>
                  </a:outerShdw>
                </a:effectLst>
                <a:latin typeface="Arial" charset="0"/>
              </a:rPr>
              <a:t>others</a:t>
            </a:r>
            <a:r>
              <a:rPr lang="en-US" altLang="zh-CN" sz="4000" b="1" dirty="0">
                <a:solidFill>
                  <a:srgbClr val="FFFFFF"/>
                </a:solidFill>
                <a:effectLst>
                  <a:outerShdw blurRad="38100" dist="38100" dir="2700000" algn="tl">
                    <a:srgbClr val="000000">
                      <a:alpha val="43137"/>
                    </a:srgbClr>
                  </a:outerShdw>
                </a:effectLst>
                <a:latin typeface="Arial" charset="0"/>
              </a:rPr>
              <a:t> get the truth out like Gaius (5-8)</a:t>
            </a:r>
          </a:p>
        </p:txBody>
      </p:sp>
      <p:sp>
        <p:nvSpPr>
          <p:cNvPr id="7"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r>
              <a:rPr lang="en-US" altLang="zh-CN" sz="3200" b="1">
                <a:solidFill>
                  <a:srgbClr val="000000"/>
                </a:solidFill>
                <a:latin typeface="Arial" charset="0"/>
              </a:rPr>
              <a:t>How can we obey God’s truth?</a:t>
            </a:r>
            <a:endParaRPr lang="en-US" sz="3200" b="1">
              <a:solidFill>
                <a:srgbClr val="0000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436" grpId="0" build="p"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40642" name="Picture 7" descr="mens clothing"/>
          <p:cNvPicPr>
            <a:picLocks noChangeAspect="1" noChangeArrowheads="1"/>
          </p:cNvPicPr>
          <p:nvPr/>
        </p:nvPicPr>
        <p:blipFill>
          <a:blip r:embed="rId3">
            <a:extLst>
              <a:ext uri="{28A0092B-C50C-407E-A947-70E740481C1C}">
                <a14:useLocalDpi xmlns:a14="http://schemas.microsoft.com/office/drawing/2010/main" val="0"/>
              </a:ext>
            </a:extLst>
          </a:blip>
          <a:srcRect l="24838" t="5840" r="31250" b="12910"/>
          <a:stretch>
            <a:fillRect/>
          </a:stretch>
        </p:blipFill>
        <p:spPr bwMode="auto">
          <a:xfrm>
            <a:off x="3348038" y="0"/>
            <a:ext cx="2232025" cy="688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0643" name="Text Box 3"/>
          <p:cNvSpPr txBox="1">
            <a:spLocks noChangeArrowheads="1"/>
          </p:cNvSpPr>
          <p:nvPr/>
        </p:nvSpPr>
        <p:spPr bwMode="auto">
          <a:xfrm>
            <a:off x="8416925" y="1905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306</a:t>
            </a:r>
          </a:p>
        </p:txBody>
      </p:sp>
      <p:sp>
        <p:nvSpPr>
          <p:cNvPr id="18436" name="Text Box 4"/>
          <p:cNvSpPr txBox="1">
            <a:spLocks noChangeArrowheads="1"/>
          </p:cNvSpPr>
          <p:nvPr/>
        </p:nvSpPr>
        <p:spPr bwMode="auto">
          <a:xfrm>
            <a:off x="0" y="1335088"/>
            <a:ext cx="3348038" cy="5262562"/>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defRPr/>
            </a:pPr>
            <a:r>
              <a:rPr lang="ru-RU" altLang="zh-CN" sz="2800" b="1" dirty="0">
                <a:solidFill>
                  <a:srgbClr val="FFFFFF"/>
                </a:solidFill>
                <a:effectLst>
                  <a:outerShdw blurRad="38100" dist="38100" dir="2700000" algn="tl">
                    <a:srgbClr val="000000">
                      <a:alpha val="43137"/>
                    </a:srgbClr>
                  </a:outerShdw>
                </a:effectLst>
                <a:latin typeface="Arial" charset="0"/>
              </a:rPr>
              <a:t>"</a:t>
            </a:r>
            <a:r>
              <a:rPr lang="en-US" altLang="zh-CN" sz="2800" b="1" dirty="0">
                <a:solidFill>
                  <a:srgbClr val="FFFFFF"/>
                </a:solidFill>
                <a:effectLst>
                  <a:outerShdw blurRad="38100" dist="38100" dir="2700000" algn="tl">
                    <a:srgbClr val="000000">
                      <a:alpha val="43137"/>
                    </a:srgbClr>
                  </a:outerShdw>
                </a:effectLst>
                <a:latin typeface="Arial" charset="0"/>
              </a:rPr>
              <a:t>Dear friend, you are being faithful to God when you care for the traveling teachers who pass through, even though they are strangers to you.  </a:t>
            </a:r>
            <a:r>
              <a:rPr lang="en-US" altLang="zh-CN" sz="2800" b="1" baseline="30000" dirty="0">
                <a:solidFill>
                  <a:srgbClr val="FFFFFF"/>
                </a:solidFill>
                <a:effectLst>
                  <a:outerShdw blurRad="38100" dist="38100" dir="2700000" algn="tl">
                    <a:srgbClr val="000000">
                      <a:alpha val="43137"/>
                    </a:srgbClr>
                  </a:outerShdw>
                </a:effectLst>
                <a:latin typeface="Arial" charset="0"/>
              </a:rPr>
              <a:t>6</a:t>
            </a:r>
            <a:r>
              <a:rPr lang="en-US" altLang="zh-CN" sz="2800" b="1" dirty="0">
                <a:solidFill>
                  <a:srgbClr val="FFFFFF"/>
                </a:solidFill>
                <a:effectLst>
                  <a:outerShdw blurRad="38100" dist="38100" dir="2700000" algn="tl">
                    <a:srgbClr val="000000">
                      <a:alpha val="43137"/>
                    </a:srgbClr>
                  </a:outerShdw>
                </a:effectLst>
                <a:latin typeface="Arial" charset="0"/>
              </a:rPr>
              <a:t>They have told the church here of your loving friendship.</a:t>
            </a:r>
            <a:r>
              <a:rPr lang="ru-RU" altLang="zh-CN" sz="2800" b="1" dirty="0">
                <a:solidFill>
                  <a:srgbClr val="FFFFFF"/>
                </a:solidFill>
                <a:effectLst>
                  <a:outerShdw blurRad="38100" dist="38100" dir="2700000" algn="tl">
                    <a:srgbClr val="000000">
                      <a:alpha val="43137"/>
                    </a:srgbClr>
                  </a:outerShdw>
                </a:effectLst>
                <a:latin typeface="Arial" charset="0"/>
              </a:rPr>
              <a:t>"</a:t>
            </a:r>
            <a:r>
              <a:rPr lang="en-US" altLang="zh-CN" sz="2800" b="1" dirty="0">
                <a:solidFill>
                  <a:srgbClr val="FFFFFF"/>
                </a:solidFill>
                <a:effectLst>
                  <a:outerShdw blurRad="38100" dist="38100" dir="2700000" algn="tl">
                    <a:srgbClr val="000000">
                      <a:alpha val="43137"/>
                    </a:srgbClr>
                  </a:outerShdw>
                </a:effectLst>
                <a:latin typeface="Arial" charset="0"/>
              </a:rPr>
              <a:t> </a:t>
            </a:r>
          </a:p>
        </p:txBody>
      </p:sp>
      <p:sp>
        <p:nvSpPr>
          <p:cNvPr id="240645" name="Rectangle 5"/>
          <p:cNvSpPr>
            <a:spLocks noChangeArrowheads="1"/>
          </p:cNvSpPr>
          <p:nvPr/>
        </p:nvSpPr>
        <p:spPr bwMode="auto">
          <a:xfrm>
            <a:off x="2411413" y="0"/>
            <a:ext cx="1468437" cy="646113"/>
          </a:xfrm>
          <a:prstGeom prst="rect">
            <a:avLst/>
          </a:prstGeom>
          <a:solidFill>
            <a:schemeClr val="accent1"/>
          </a:solidFill>
          <a:ln w="9525">
            <a:solidFill>
              <a:schemeClr val="tx1"/>
            </a:solidFill>
            <a:miter lim="800000"/>
            <a:headEnd type="none" w="sm" len="sm"/>
            <a:tailEnd type="none" w="sm" len="sm"/>
          </a:ln>
        </p:spPr>
        <p:txBody>
          <a:bodyPr wrap="none">
            <a:spAutoFit/>
          </a:bodyPr>
          <a:lstStyle/>
          <a:p>
            <a:r>
              <a:rPr lang="en-US" altLang="zh-CN" sz="3600" b="1">
                <a:solidFill>
                  <a:srgbClr val="000000"/>
                </a:solidFill>
                <a:latin typeface="Arial" charset="0"/>
              </a:rPr>
              <a:t>Gaius</a:t>
            </a:r>
            <a:endParaRPr lang="en-US" sz="3600" b="1">
              <a:solidFill>
                <a:srgbClr val="000000"/>
              </a:solidFill>
              <a:latin typeface="Arial" charset="0"/>
            </a:endParaRPr>
          </a:p>
        </p:txBody>
      </p:sp>
      <p:sp>
        <p:nvSpPr>
          <p:cNvPr id="7" name="Text Box 4"/>
          <p:cNvSpPr txBox="1">
            <a:spLocks noChangeArrowheads="1"/>
          </p:cNvSpPr>
          <p:nvPr/>
        </p:nvSpPr>
        <p:spPr bwMode="auto">
          <a:xfrm>
            <a:off x="5580063" y="1335088"/>
            <a:ext cx="3384550" cy="4895850"/>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defRPr/>
            </a:pPr>
            <a:r>
              <a:rPr lang="ru-RU" altLang="zh-CN" sz="2800" b="1" dirty="0">
                <a:solidFill>
                  <a:srgbClr val="FFFFFF"/>
                </a:solidFill>
                <a:effectLst>
                  <a:outerShdw blurRad="38100" dist="38100" dir="2700000" algn="tl">
                    <a:srgbClr val="000000">
                      <a:alpha val="43137"/>
                    </a:srgbClr>
                  </a:outerShdw>
                </a:effectLst>
                <a:latin typeface="Arial" charset="0"/>
              </a:rPr>
              <a:t>"</a:t>
            </a:r>
            <a:r>
              <a:rPr lang="en-US" altLang="zh-CN" sz="2800" b="1" dirty="0">
                <a:solidFill>
                  <a:srgbClr val="FFFFFF"/>
                </a:solidFill>
                <a:effectLst>
                  <a:outerShdw blurRad="38100" dist="38100" dir="2700000" algn="tl">
                    <a:srgbClr val="000000">
                      <a:alpha val="43137"/>
                    </a:srgbClr>
                  </a:outerShdw>
                </a:effectLst>
                <a:latin typeface="Arial" charset="0"/>
              </a:rPr>
              <a:t>Please continue providing for such teachers in a manner that pleases God.  </a:t>
            </a:r>
            <a:r>
              <a:rPr lang="en-US" altLang="zh-CN" sz="2800" b="1" baseline="30000" dirty="0">
                <a:solidFill>
                  <a:srgbClr val="FFFFFF"/>
                </a:solidFill>
                <a:effectLst>
                  <a:outerShdw blurRad="38100" dist="38100" dir="2700000" algn="tl">
                    <a:srgbClr val="000000">
                      <a:alpha val="43137"/>
                    </a:srgbClr>
                  </a:outerShdw>
                </a:effectLst>
                <a:latin typeface="Arial" charset="0"/>
              </a:rPr>
              <a:t>7</a:t>
            </a:r>
            <a:r>
              <a:rPr lang="en-US" altLang="zh-CN" sz="2800" b="1" dirty="0">
                <a:solidFill>
                  <a:srgbClr val="FFFFFF"/>
                </a:solidFill>
                <a:effectLst>
                  <a:outerShdw blurRad="38100" dist="38100" dir="2700000" algn="tl">
                    <a:srgbClr val="000000">
                      <a:alpha val="43137"/>
                    </a:srgbClr>
                  </a:outerShdw>
                </a:effectLst>
                <a:latin typeface="Arial" charset="0"/>
              </a:rPr>
              <a:t>For they are traveling for the Lord, and they accept nothing from people who are not believers.</a:t>
            </a:r>
            <a:r>
              <a:rPr lang="ru-RU" altLang="zh-CN" sz="2800" b="1" dirty="0">
                <a:solidFill>
                  <a:srgbClr val="FFFFFF"/>
                </a:solidFill>
                <a:effectLst>
                  <a:outerShdw blurRad="38100" dist="38100" dir="2700000" algn="tl">
                    <a:srgbClr val="000000">
                      <a:alpha val="43137"/>
                    </a:srgbClr>
                  </a:outerShdw>
                </a:effectLst>
                <a:latin typeface="Arial" charset="0"/>
              </a:rPr>
              <a:t>"</a:t>
            </a:r>
            <a:endParaRPr lang="en-US" altLang="zh-CN" sz="2800" b="1" dirty="0">
              <a:solidFill>
                <a:srgbClr val="FFFFFF"/>
              </a:solidFill>
              <a:effectLst>
                <a:outerShdw blurRad="38100" dist="38100" dir="2700000" algn="tl">
                  <a:srgbClr val="000000">
                    <a:alpha val="43137"/>
                  </a:srgbClr>
                </a:outerShdw>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 calcmode="lin" valueType="num">
                                      <p:cBhvr additive="base">
                                        <p:cTn id="17" dur="500" fill="hold"/>
                                        <p:tgtEl>
                                          <p:spTgt spid="7">
                                            <p:bg/>
                                          </p:spTgt>
                                        </p:tgtEl>
                                        <p:attrNameLst>
                                          <p:attrName>ppt_x</p:attrName>
                                        </p:attrNameLst>
                                      </p:cBhvr>
                                      <p:tavLst>
                                        <p:tav tm="0">
                                          <p:val>
                                            <p:strVal val="0-#ppt_w/2"/>
                                          </p:val>
                                        </p:tav>
                                        <p:tav tm="100000">
                                          <p:val>
                                            <p:strVal val="#ppt_x"/>
                                          </p:val>
                                        </p:tav>
                                      </p:tavLst>
                                    </p:anim>
                                    <p:anim calcmode="lin" valueType="num">
                                      <p:cBhvr additive="base">
                                        <p:cTn id="18" dur="500" fill="hold"/>
                                        <p:tgtEl>
                                          <p:spTgt spid="7">
                                            <p:bg/>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additive="base">
                                        <p:cTn id="21"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build="p" animBg="1" autoUpdateAnimBg="0"/>
      <p:bldP spid="7" grpId="0" build="p"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Title 1"/>
          <p:cNvSpPr txBox="1">
            <a:spLocks/>
          </p:cNvSpPr>
          <p:nvPr/>
        </p:nvSpPr>
        <p:spPr bwMode="auto">
          <a:xfrm>
            <a:off x="0" y="44450"/>
            <a:ext cx="9144000" cy="227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spcBef>
                <a:spcPct val="0"/>
              </a:spcBef>
            </a:pPr>
            <a:r>
              <a:rPr lang="en-US" sz="7200" b="1" i="1">
                <a:solidFill>
                  <a:srgbClr val="E3EBF1"/>
                </a:solidFill>
                <a:latin typeface="26" charset="0"/>
              </a:rPr>
              <a:t>What is more important to you?</a:t>
            </a:r>
          </a:p>
        </p:txBody>
      </p:sp>
      <p:pic>
        <p:nvPicPr>
          <p:cNvPr id="4" name="Picture 3" descr="Bible heart larg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3536950"/>
            <a:ext cx="4406900" cy="3297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gods strength and our weaknes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25" y="3716338"/>
            <a:ext cx="4706938" cy="3141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492375"/>
            <a:ext cx="9144000" cy="1512888"/>
          </a:xfrm>
          <a:gradFill flip="none" rotWithShape="1">
            <a:gsLst>
              <a:gs pos="0">
                <a:srgbClr val="660066"/>
              </a:gs>
              <a:gs pos="100000">
                <a:schemeClr val="bg1"/>
              </a:gs>
            </a:gsLst>
            <a:lin ang="0" scaled="1"/>
            <a:tileRect/>
          </a:gradFill>
        </p:spPr>
        <p:txBody>
          <a:bodyPr/>
          <a:lstStyle/>
          <a:p>
            <a:pPr>
              <a:defRPr/>
            </a:pPr>
            <a:r>
              <a:rPr lang="en-US" sz="7200" b="1" dirty="0">
                <a:effectLst>
                  <a:outerShdw blurRad="38100" dist="38100" dir="2700000" algn="tl">
                    <a:srgbClr val="000000">
                      <a:alpha val="43137"/>
                    </a:srgbClr>
                  </a:outerShdw>
                </a:effectLst>
              </a:rPr>
              <a:t>Ability or Integrity?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900"/>
                                        <p:tgtEl>
                                          <p:spTgt spid="5"/>
                                        </p:tgtEl>
                                      </p:cBhvr>
                                    </p:animEffect>
                                  </p:childTnLst>
                                </p:cTn>
                              </p:par>
                            </p:childTnLst>
                          </p:cTn>
                        </p:par>
                        <p:par>
                          <p:cTn id="12" fill="hold" nodeType="afterGroup">
                            <p:stCondLst>
                              <p:cond delay="1400"/>
                            </p:stCondLst>
                            <p:childTnLst>
                              <p:par>
                                <p:cTn id="13" presetID="9"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9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1026"/>
          <p:cNvSpPr>
            <a:spLocks noGrp="1" noChangeArrowheads="1"/>
          </p:cNvSpPr>
          <p:nvPr>
            <p:ph type="title"/>
          </p:nvPr>
        </p:nvSpPr>
        <p:spPr/>
        <p:txBody>
          <a:bodyPr/>
          <a:lstStyle/>
          <a:p>
            <a:pPr eaLnBrk="1" hangingPunct="1"/>
            <a:r>
              <a:rPr lang="en-US" b="1">
                <a:latin typeface="Arial" charset="0"/>
                <a:ea typeface="ＭＳ Ｐゴシック" charset="0"/>
                <a:cs typeface="Arial" charset="0"/>
              </a:rPr>
              <a:t>Keys to the Postcard</a:t>
            </a:r>
          </a:p>
        </p:txBody>
      </p:sp>
      <p:sp>
        <p:nvSpPr>
          <p:cNvPr id="241666" name="Rectangle 1027"/>
          <p:cNvSpPr>
            <a:spLocks noGrp="1" noChangeArrowheads="1"/>
          </p:cNvSpPr>
          <p:nvPr>
            <p:ph type="body" idx="1"/>
          </p:nvPr>
        </p:nvSpPr>
        <p:spPr>
          <a:xfrm>
            <a:off x="1062038" y="1766888"/>
            <a:ext cx="5491162" cy="5091112"/>
          </a:xfrm>
        </p:spPr>
        <p:txBody>
          <a:bodyPr/>
          <a:lstStyle/>
          <a:p>
            <a:pPr eaLnBrk="1" hangingPunct="1"/>
            <a:r>
              <a:rPr lang="en-US" b="1" dirty="0">
                <a:latin typeface="Arial" charset="0"/>
                <a:ea typeface="ＭＳ Ｐゴシック" charset="0"/>
                <a:cs typeface="Arial" charset="0"/>
              </a:rPr>
              <a:t>Key Word: Missionaries</a:t>
            </a:r>
          </a:p>
          <a:p>
            <a:pPr eaLnBrk="1" hangingPunct="1"/>
            <a:r>
              <a:rPr lang="en-US" b="1" dirty="0">
                <a:latin typeface="Arial" charset="0"/>
                <a:ea typeface="ＭＳ Ｐゴシック" charset="0"/>
                <a:cs typeface="Arial" charset="0"/>
              </a:rPr>
              <a:t>Key Verse:</a:t>
            </a:r>
          </a:p>
          <a:p>
            <a:pPr eaLnBrk="1" hangingPunct="1">
              <a:buFontTx/>
              <a:buNone/>
            </a:pPr>
            <a:r>
              <a:rPr lang="en-US" b="1" dirty="0">
                <a:latin typeface="Arial" charset="0"/>
                <a:ea typeface="ＭＳ Ｐゴシック" charset="0"/>
                <a:cs typeface="Arial" charset="0"/>
              </a:rPr>
              <a:t>	</a:t>
            </a:r>
            <a:r>
              <a:rPr lang="ru-RU" altLang="ja-JP" b="1" dirty="0">
                <a:latin typeface="Arial" charset="0"/>
                <a:ea typeface="ＭＳ Ｐゴシック" charset="0"/>
                <a:cs typeface="Arial" charset="0"/>
              </a:rPr>
              <a:t>"</a:t>
            </a:r>
            <a:r>
              <a:rPr lang="en-US" altLang="ja-JP" b="1" dirty="0">
                <a:latin typeface="Arial" charset="0"/>
                <a:ea typeface="ＭＳ Ｐゴシック" charset="0"/>
                <a:cs typeface="Arial" charset="0"/>
              </a:rPr>
              <a:t>We ought therefore to show hospitality to such men [missionaries] so that we may work together for the truth</a:t>
            </a:r>
            <a:r>
              <a:rPr lang="ru-RU" altLang="ja-JP" b="1" dirty="0">
                <a:latin typeface="Arial" charset="0"/>
                <a:ea typeface="ＭＳ Ｐゴシック" charset="0"/>
                <a:cs typeface="Arial" charset="0"/>
              </a:rPr>
              <a:t>"</a:t>
            </a:r>
            <a:r>
              <a:rPr lang="en-US" altLang="ja-JP" b="1" dirty="0">
                <a:latin typeface="Arial" charset="0"/>
                <a:ea typeface="ＭＳ Ｐゴシック" charset="0"/>
                <a:cs typeface="Arial" charset="0"/>
              </a:rPr>
              <a:t> </a:t>
            </a:r>
          </a:p>
          <a:p>
            <a:pPr algn="r" eaLnBrk="1" hangingPunct="1">
              <a:buFontTx/>
              <a:buNone/>
            </a:pPr>
            <a:r>
              <a:rPr lang="en-US" b="1" dirty="0">
                <a:latin typeface="Arial" charset="0"/>
                <a:ea typeface="ＭＳ Ｐゴシック" charset="0"/>
                <a:cs typeface="Arial" charset="0"/>
              </a:rPr>
              <a:t>(3 John 8 NIV)</a:t>
            </a:r>
          </a:p>
        </p:txBody>
      </p:sp>
      <p:pic>
        <p:nvPicPr>
          <p:cNvPr id="241668" name="Picture 1031" descr="j02333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533400"/>
            <a:ext cx="1600200" cy="137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1669" name="Picture 1032" descr="j028755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3621088"/>
            <a:ext cx="2270125" cy="180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1670" name="Picture 1033" descr="j03405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3388" y="5145088"/>
            <a:ext cx="1827212" cy="1484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71" name="Text Box 1035"/>
          <p:cNvSpPr txBox="1">
            <a:spLocks noChangeArrowheads="1"/>
          </p:cNvSpPr>
          <p:nvPr/>
        </p:nvSpPr>
        <p:spPr bwMode="auto">
          <a:xfrm>
            <a:off x="8416354" y="44624"/>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305</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7" name="Rectangle 5"/>
          <p:cNvSpPr>
            <a:spLocks noGrp="1" noChangeArrowheads="1"/>
          </p:cNvSpPr>
          <p:nvPr>
            <p:ph type="title"/>
          </p:nvPr>
        </p:nvSpPr>
        <p:spPr>
          <a:xfrm>
            <a:off x="-71438" y="5805264"/>
            <a:ext cx="9251951" cy="1128936"/>
          </a:xfrm>
          <a:solidFill>
            <a:srgbClr val="000000"/>
          </a:solidFill>
        </p:spPr>
        <p:txBody>
          <a:bodyPr/>
          <a:lstStyle/>
          <a:p>
            <a:pPr eaLnBrk="1" hangingPunct="1">
              <a:defRPr/>
            </a:pPr>
            <a:r>
              <a:rPr lang="en-US" sz="3600" b="1" dirty="0">
                <a:cs typeface="+mj-cs"/>
              </a:rPr>
              <a:t>Will you pray?</a:t>
            </a:r>
          </a:p>
        </p:txBody>
      </p:sp>
      <p:pic>
        <p:nvPicPr>
          <p:cNvPr id="2" name="Picture 1"/>
          <p:cNvPicPr>
            <a:picLocks noChangeAspect="1"/>
          </p:cNvPicPr>
          <p:nvPr/>
        </p:nvPicPr>
        <p:blipFill>
          <a:blip r:embed="rId3"/>
          <a:stretch>
            <a:fillRect/>
          </a:stretch>
        </p:blipFill>
        <p:spPr>
          <a:xfrm>
            <a:off x="0" y="-27384"/>
            <a:ext cx="9144000" cy="5871148"/>
          </a:xfrm>
          <a:prstGeom prst="rect">
            <a:avLst/>
          </a:prstGeom>
        </p:spPr>
      </p:pic>
    </p:spTree>
    <p:extLst>
      <p:ext uri="{BB962C8B-B14F-4D97-AF65-F5344CB8AC3E}">
        <p14:creationId xmlns:p14="http://schemas.microsoft.com/office/powerpoint/2010/main" val="209213429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3" descr="WVpptitle"/>
          <p:cNvPicPr>
            <a:picLocks noChangeAspect="1" noChangeArrowheads="1"/>
          </p:cNvPicPr>
          <p:nvPr/>
        </p:nvPicPr>
        <p:blipFill>
          <a:blip r:embed="rId3">
            <a:lum bright="-30000"/>
            <a:extLst>
              <a:ext uri="{28A0092B-C50C-407E-A947-70E740481C1C}">
                <a14:useLocalDpi xmlns:a14="http://schemas.microsoft.com/office/drawing/2010/main" val="0"/>
              </a:ext>
            </a:extLst>
          </a:blip>
          <a:srcRect l="4605" t="8115" r="2716" b="11807"/>
          <a:stretch>
            <a:fillRect/>
          </a:stretch>
        </p:blipFill>
        <p:spPr bwMode="auto">
          <a:xfrm>
            <a:off x="-36513" y="927100"/>
            <a:ext cx="9153526" cy="593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2690" name="Rectangle 1"/>
          <p:cNvSpPr>
            <a:spLocks noChangeArrowheads="1"/>
          </p:cNvSpPr>
          <p:nvPr/>
        </p:nvSpPr>
        <p:spPr bwMode="auto">
          <a:xfrm>
            <a:off x="0" y="4221163"/>
            <a:ext cx="9144000" cy="1655762"/>
          </a:xfrm>
          <a:prstGeom prst="rect">
            <a:avLst/>
          </a:prstGeom>
          <a:solidFill>
            <a:srgbClr val="CCCCCC"/>
          </a:solidFill>
          <a:ln w="12700" cap="sq">
            <a:solidFill>
              <a:schemeClr val="tx1"/>
            </a:solidFill>
            <a:round/>
            <a:headEnd type="none" w="sm" len="sm"/>
            <a:tailEnd type="none" w="sm" len="sm"/>
          </a:ln>
        </p:spPr>
        <p:txBody>
          <a:bodyPr wrap="none"/>
          <a:lstStyle/>
          <a:p>
            <a:pPr algn="l">
              <a:spcBef>
                <a:spcPct val="0"/>
              </a:spcBef>
            </a:pPr>
            <a:endParaRPr lang="en-US"/>
          </a:p>
        </p:txBody>
      </p:sp>
      <p:sp>
        <p:nvSpPr>
          <p:cNvPr id="242691" name="Rectangle 2"/>
          <p:cNvSpPr>
            <a:spLocks noGrp="1" noChangeArrowheads="1"/>
          </p:cNvSpPr>
          <p:nvPr>
            <p:ph type="ctrTitle"/>
          </p:nvPr>
        </p:nvSpPr>
        <p:spPr>
          <a:xfrm>
            <a:off x="0" y="-20638"/>
            <a:ext cx="9144000" cy="928688"/>
          </a:xfrm>
        </p:spPr>
        <p:txBody>
          <a:bodyPr/>
          <a:lstStyle/>
          <a:p>
            <a:pPr eaLnBrk="1" hangingPunct="1"/>
            <a:r>
              <a:rPr lang="en-US">
                <a:solidFill>
                  <a:schemeClr val="bg1"/>
                </a:solidFill>
                <a:latin typeface="Arial" charset="0"/>
                <a:ea typeface="ＭＳ Ｐゴシック" charset="0"/>
              </a:rPr>
              <a:t>Our Mission Organization…</a:t>
            </a:r>
          </a:p>
        </p:txBody>
      </p:sp>
      <p:pic>
        <p:nvPicPr>
          <p:cNvPr id="4" name="Picture 1" descr="WV-Primary_wTag.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463" y="4406900"/>
            <a:ext cx="8891587" cy="1254125"/>
          </a:xfrm>
          <a:prstGeom prst="rect">
            <a:avLst/>
          </a:prstGeom>
          <a:solidFill>
            <a:schemeClr val="bg2">
              <a:lumMod val="40000"/>
              <a:lumOff val="60000"/>
            </a:schemeClr>
          </a:solid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4" descr="Asia Map"/>
          <p:cNvPicPr>
            <a:picLocks noChangeAspect="1" noChangeArrowheads="1"/>
          </p:cNvPicPr>
          <p:nvPr/>
        </p:nvPicPr>
        <p:blipFill>
          <a:blip r:embed="rId3">
            <a:extLst>
              <a:ext uri="{28A0092B-C50C-407E-A947-70E740481C1C}">
                <a14:useLocalDpi xmlns:a14="http://schemas.microsoft.com/office/drawing/2010/main" val="0"/>
              </a:ext>
            </a:extLst>
          </a:blip>
          <a:srcRect l="4456" t="30824" r="6654" b="2641"/>
          <a:stretch>
            <a:fillRect/>
          </a:stretch>
        </p:blipFill>
        <p:spPr bwMode="auto">
          <a:xfrm>
            <a:off x="-22225" y="0"/>
            <a:ext cx="9202738"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a:cs typeface="+mj-cs"/>
              </a:rPr>
              <a:t>Singapore Bible College Students</a:t>
            </a:r>
          </a:p>
        </p:txBody>
      </p:sp>
      <p:grpSp>
        <p:nvGrpSpPr>
          <p:cNvPr id="2" name="Group 1"/>
          <p:cNvGrpSpPr>
            <a:grpSpLocks/>
          </p:cNvGrpSpPr>
          <p:nvPr/>
        </p:nvGrpSpPr>
        <p:grpSpPr bwMode="auto">
          <a:xfrm>
            <a:off x="3771900" y="1620838"/>
            <a:ext cx="3154363" cy="4424362"/>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hangingPunct="0">
                <a:spcBef>
                  <a:spcPct val="0"/>
                </a:spcBef>
                <a:defRPr/>
              </a:pPr>
              <a:endParaRPr lang="en-US">
                <a:solidFill>
                  <a:srgbClr val="FFFFFF"/>
                </a:solidFill>
                <a:latin typeface="Arial" charset="0"/>
              </a:endParaRPr>
            </a:p>
          </p:txBody>
        </p:sp>
      </p:grpSp>
      <p:sp>
        <p:nvSpPr>
          <p:cNvPr id="361489" name="Text Box 17"/>
          <p:cNvSpPr txBox="1">
            <a:spLocks noChangeArrowheads="1"/>
          </p:cNvSpPr>
          <p:nvPr/>
        </p:nvSpPr>
        <p:spPr bwMode="auto">
          <a:xfrm>
            <a:off x="3995738" y="126841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rPr>
              <a:t>MONGOLIA</a:t>
            </a:r>
          </a:p>
        </p:txBody>
      </p:sp>
      <p:sp>
        <p:nvSpPr>
          <p:cNvPr id="361491" name="Text Box 19"/>
          <p:cNvSpPr txBox="1">
            <a:spLocks noChangeArrowheads="1"/>
          </p:cNvSpPr>
          <p:nvPr/>
        </p:nvSpPr>
        <p:spPr bwMode="auto">
          <a:xfrm>
            <a:off x="2019300" y="37163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rPr>
              <a:t>INDIA</a:t>
            </a: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rPr>
              <a:t>MYANMAR</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spcBef>
                <a:spcPct val="0"/>
              </a:spcBef>
              <a:defRPr/>
            </a:pPr>
            <a:endParaRPr lang="en-US">
              <a:solidFill>
                <a:srgbClr val="FFFFFF"/>
              </a:solidFill>
              <a:latin typeface="Arial" charset="0"/>
            </a:endParaRPr>
          </a:p>
        </p:txBody>
      </p:sp>
      <p:sp>
        <p:nvSpPr>
          <p:cNvPr id="244744"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spcBef>
                <a:spcPct val="50000"/>
              </a:spcBef>
            </a:pPr>
            <a:r>
              <a:rPr lang="en-US" sz="1800" b="1">
                <a:solidFill>
                  <a:srgbClr val="FFFFFF"/>
                </a:solidFill>
                <a:latin typeface="Arial" charset="0"/>
              </a:rPr>
              <a:t>SBC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rPr>
              <a:t>SINGAPORE</a:t>
            </a:r>
          </a:p>
        </p:txBody>
      </p:sp>
      <p:sp>
        <p:nvSpPr>
          <p:cNvPr id="23" name="Text Box 17"/>
          <p:cNvSpPr txBox="1">
            <a:spLocks noChangeArrowheads="1"/>
          </p:cNvSpPr>
          <p:nvPr/>
        </p:nvSpPr>
        <p:spPr bwMode="auto">
          <a:xfrm>
            <a:off x="7239000" y="18891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rPr>
              <a:t>USA</a:t>
            </a:r>
          </a:p>
        </p:txBody>
      </p:sp>
      <p:sp>
        <p:nvSpPr>
          <p:cNvPr id="24" name="Text Box 17"/>
          <p:cNvSpPr txBox="1">
            <a:spLocks noChangeArrowheads="1"/>
          </p:cNvSpPr>
          <p:nvPr/>
        </p:nvSpPr>
        <p:spPr bwMode="auto">
          <a:xfrm>
            <a:off x="4140200" y="2349500"/>
            <a:ext cx="2160588"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rPr>
              <a:t>CHINA</a:t>
            </a:r>
          </a:p>
        </p:txBody>
      </p:sp>
      <p:sp>
        <p:nvSpPr>
          <p:cNvPr id="25" name="Text Box 17"/>
          <p:cNvSpPr txBox="1">
            <a:spLocks noChangeArrowheads="1"/>
          </p:cNvSpPr>
          <p:nvPr/>
        </p:nvSpPr>
        <p:spPr bwMode="auto">
          <a:xfrm>
            <a:off x="5076825" y="41798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rPr>
              <a:t>VIETNAM</a:t>
            </a:r>
          </a:p>
        </p:txBody>
      </p:sp>
      <p:sp>
        <p:nvSpPr>
          <p:cNvPr id="26" name="Text Box 17"/>
          <p:cNvSpPr txBox="1">
            <a:spLocks noChangeArrowheads="1"/>
          </p:cNvSpPr>
          <p:nvPr/>
        </p:nvSpPr>
        <p:spPr bwMode="auto">
          <a:xfrm>
            <a:off x="4572000" y="462756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rPr>
              <a:t>MALAYSIA</a:t>
            </a:r>
          </a:p>
        </p:txBody>
      </p:sp>
      <p:pic>
        <p:nvPicPr>
          <p:cNvPr id="244750" name="Picture 2" descr="SBC logo (revise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782888" cy="278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 name="Text Box 17"/>
          <p:cNvSpPr txBox="1">
            <a:spLocks noChangeArrowheads="1"/>
          </p:cNvSpPr>
          <p:nvPr/>
        </p:nvSpPr>
        <p:spPr bwMode="auto">
          <a:xfrm>
            <a:off x="6948488" y="13414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rPr>
              <a:t>JAPAN</a:t>
            </a:r>
          </a:p>
        </p:txBody>
      </p:sp>
      <p:sp>
        <p:nvSpPr>
          <p:cNvPr id="28" name="Text Box 21"/>
          <p:cNvSpPr txBox="1">
            <a:spLocks noChangeArrowheads="1"/>
          </p:cNvSpPr>
          <p:nvPr/>
        </p:nvSpPr>
        <p:spPr bwMode="auto">
          <a:xfrm>
            <a:off x="4427538" y="373221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rPr>
              <a:t>THAILAND</a:t>
            </a:r>
          </a:p>
        </p:txBody>
      </p:sp>
      <p:sp>
        <p:nvSpPr>
          <p:cNvPr id="29" name="Text Box 17"/>
          <p:cNvSpPr txBox="1">
            <a:spLocks noChangeArrowheads="1"/>
          </p:cNvSpPr>
          <p:nvPr/>
        </p:nvSpPr>
        <p:spPr bwMode="auto">
          <a:xfrm>
            <a:off x="7059613" y="4070350"/>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rPr>
              <a:t>PHILIPPINES</a:t>
            </a:r>
          </a:p>
        </p:txBody>
      </p:sp>
      <p:sp>
        <p:nvSpPr>
          <p:cNvPr id="30" name="Text Box 17"/>
          <p:cNvSpPr txBox="1">
            <a:spLocks noChangeArrowheads="1"/>
          </p:cNvSpPr>
          <p:nvPr/>
        </p:nvSpPr>
        <p:spPr bwMode="auto">
          <a:xfrm>
            <a:off x="6372225" y="53736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rPr>
              <a:t>INDONESIA</a:t>
            </a:r>
          </a:p>
        </p:txBody>
      </p:sp>
      <p:sp>
        <p:nvSpPr>
          <p:cNvPr id="31" name="Text Box 17"/>
          <p:cNvSpPr txBox="1">
            <a:spLocks noChangeArrowheads="1"/>
          </p:cNvSpPr>
          <p:nvPr/>
        </p:nvSpPr>
        <p:spPr bwMode="auto">
          <a:xfrm>
            <a:off x="6227763" y="17732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rPr>
              <a:t>KOREA</a:t>
            </a:r>
          </a:p>
        </p:txBody>
      </p:sp>
      <p:sp>
        <p:nvSpPr>
          <p:cNvPr id="32" name="Text Box 17"/>
          <p:cNvSpPr txBox="1">
            <a:spLocks noChangeArrowheads="1"/>
          </p:cNvSpPr>
          <p:nvPr/>
        </p:nvSpPr>
        <p:spPr bwMode="auto">
          <a:xfrm>
            <a:off x="6227763" y="2708275"/>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rPr>
              <a:t>HONG KONG</a:t>
            </a:r>
          </a:p>
        </p:txBody>
      </p:sp>
      <p:sp>
        <p:nvSpPr>
          <p:cNvPr id="33" name="Text Box 19"/>
          <p:cNvSpPr txBox="1">
            <a:spLocks noChangeArrowheads="1"/>
          </p:cNvSpPr>
          <p:nvPr/>
        </p:nvSpPr>
        <p:spPr bwMode="auto">
          <a:xfrm>
            <a:off x="2195513" y="2708275"/>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1800" b="1" dirty="0">
                <a:solidFill>
                  <a:srgbClr val="FFFFFF"/>
                </a:solidFill>
                <a:latin typeface="Arial" charset="0"/>
              </a:rPr>
              <a:t>NEPAL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1" descr="IMG_0861.JPG"/>
          <p:cNvPicPr>
            <a:picLocks noChangeAspect="1"/>
          </p:cNvPicPr>
          <p:nvPr/>
        </p:nvPicPr>
        <p:blipFill>
          <a:blip r:embed="rId3">
            <a:extLst>
              <a:ext uri="{28A0092B-C50C-407E-A947-70E740481C1C}">
                <a14:useLocalDpi xmlns:a14="http://schemas.microsoft.com/office/drawing/2010/main" val="0"/>
              </a:ext>
            </a:extLst>
          </a:blip>
          <a:srcRect t="13202"/>
          <a:stretch>
            <a:fillRect/>
          </a:stretch>
        </p:blipFill>
        <p:spPr bwMode="auto">
          <a:xfrm>
            <a:off x="0" y="-457200"/>
            <a:ext cx="9144000" cy="595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435600"/>
            <a:ext cx="9251951" cy="1498600"/>
          </a:xfrm>
          <a:solidFill>
            <a:srgbClr val="000000"/>
          </a:solidFill>
        </p:spPr>
        <p:txBody>
          <a:bodyPr/>
          <a:lstStyle/>
          <a:p>
            <a:pPr eaLnBrk="1" hangingPunct="1">
              <a:defRPr/>
            </a:pPr>
            <a:r>
              <a:rPr lang="en-US" b="1" dirty="0">
                <a:cs typeface="+mj-cs"/>
              </a:rPr>
              <a:t>I direct the SBC Doctor of Ministry studies (DMin)</a:t>
            </a: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245504062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descr="SBC - Block 7 - SE Cor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44000" cy="6272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3810" name="Rectangle 3"/>
          <p:cNvSpPr>
            <a:spLocks noGrp="1" noChangeArrowheads="1"/>
          </p:cNvSpPr>
          <p:nvPr>
            <p:ph type="title"/>
          </p:nvPr>
        </p:nvSpPr>
        <p:spPr>
          <a:xfrm>
            <a:off x="0" y="0"/>
            <a:ext cx="9144000" cy="708025"/>
          </a:xfrm>
          <a:solidFill>
            <a:srgbClr val="000066"/>
          </a:solidFill>
        </p:spPr>
        <p:txBody>
          <a:bodyPr anchor="t">
            <a:spAutoFit/>
          </a:bodyPr>
          <a:lstStyle/>
          <a:p>
            <a:r>
              <a:rPr lang="en-US" sz="4000" b="1">
                <a:solidFill>
                  <a:schemeClr val="bg1"/>
                </a:solidFill>
                <a:latin typeface="Arial" charset="0"/>
                <a:ea typeface="ＭＳ Ｐゴシック" charset="0"/>
              </a:rPr>
              <a:t>SINGAPORE BIBLE COLLEGE</a:t>
            </a: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112272653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CG Table 2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222"/>
            <a:ext cx="9144000" cy="6829778"/>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sz="4000" b="1" dirty="0">
                <a:cs typeface="+mj-cs"/>
              </a:rPr>
              <a:t>Our Singapore Bible College Apt.</a:t>
            </a: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384798870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CG 2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29778"/>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sz="4000" b="1" dirty="0">
                <a:cs typeface="+mj-cs"/>
              </a:rPr>
              <a:t>Singapore Bible College Students</a:t>
            </a: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67813366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a:cs typeface="+mj-cs"/>
              </a:rPr>
              <a:t>Singapore Bible College Students</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174436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4" descr="bible001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0"/>
            <a:ext cx="9109075" cy="683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746" y="0"/>
            <a:ext cx="9133254" cy="5373216"/>
          </a:xfrm>
        </p:spPr>
        <p:txBody>
          <a:bodyPr/>
          <a:lstStyle/>
          <a:p>
            <a:pPr>
              <a:defRPr/>
            </a:pPr>
            <a:r>
              <a:rPr lang="ru-RU" sz="6600" b="1" dirty="0">
                <a:solidFill>
                  <a:schemeClr val="tx1"/>
                </a:solidFill>
                <a:effectLst>
                  <a:glow rad="254000">
                    <a:schemeClr val="bg1">
                      <a:alpha val="93000"/>
                    </a:schemeClr>
                  </a:glow>
                </a:effectLst>
              </a:rPr>
              <a:t>"</a:t>
            </a:r>
            <a:r>
              <a:rPr lang="en-US" sz="6600" b="1" dirty="0">
                <a:solidFill>
                  <a:schemeClr val="tx1"/>
                </a:solidFill>
                <a:effectLst>
                  <a:glow rad="254000">
                    <a:schemeClr val="bg1">
                      <a:alpha val="93000"/>
                    </a:schemeClr>
                  </a:glow>
                </a:effectLst>
              </a:rPr>
              <a:t>How can I hold my truth to be the truth when so many others see truth differently?</a:t>
            </a:r>
            <a:r>
              <a:rPr lang="ru-RU" sz="6600" b="1" dirty="0">
                <a:solidFill>
                  <a:schemeClr val="tx1"/>
                </a:solidFill>
                <a:effectLst>
                  <a:glow rad="254000">
                    <a:schemeClr val="bg1">
                      <a:alpha val="93000"/>
                    </a:schemeClr>
                  </a:glow>
                </a:effectLst>
              </a:rPr>
              <a:t>"</a:t>
            </a:r>
            <a:endParaRPr lang="en-US" sz="6600" b="1" dirty="0">
              <a:solidFill>
                <a:schemeClr val="tx1"/>
              </a:solidFill>
              <a:effectLst>
                <a:glow rad="254000">
                  <a:schemeClr val="bg1">
                    <a:alpha val="93000"/>
                  </a:schemeClr>
                </a:glow>
              </a:effectLst>
            </a:endParaRPr>
          </a:p>
        </p:txBody>
      </p:sp>
      <p:sp>
        <p:nvSpPr>
          <p:cNvPr id="225283" name="Title 1"/>
          <p:cNvSpPr txBox="1">
            <a:spLocks/>
          </p:cNvSpPr>
          <p:nvPr/>
        </p:nvSpPr>
        <p:spPr bwMode="auto">
          <a:xfrm>
            <a:off x="0" y="5373688"/>
            <a:ext cx="9144000" cy="1484312"/>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spcBef>
                <a:spcPct val="0"/>
              </a:spcBef>
            </a:pPr>
            <a:r>
              <a:rPr lang="en-US" sz="3600" b="1">
                <a:solidFill>
                  <a:srgbClr val="E3EBF1"/>
                </a:solidFill>
                <a:latin typeface="26" charset="0"/>
              </a:rPr>
              <a:t>Reporter in </a:t>
            </a:r>
            <a:r>
              <a:rPr lang="en-US" sz="3600" b="1" i="1">
                <a:solidFill>
                  <a:srgbClr val="E3EBF1"/>
                </a:solidFill>
                <a:latin typeface="26" charset="0"/>
              </a:rPr>
              <a:t>USA Weekend</a:t>
            </a:r>
            <a:r>
              <a:rPr lang="en-US" sz="3600" b="1">
                <a:solidFill>
                  <a:srgbClr val="E3EBF1"/>
                </a:solidFill>
                <a:latin typeface="26" charset="0"/>
              </a:rPr>
              <a:t> Report on Religion (1996)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F56E1-2E37-1D4A-A327-B741F168D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223024" y="692696"/>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111991715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E89DC7-C98C-C04A-AB7E-721E174030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13287296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81C423-5315-A549-9DC6-8AF2BD4003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151495635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0E4908-F467-5749-8FF0-9A38F55C37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3" name="Oval 2"/>
          <p:cNvSpPr/>
          <p:nvPr/>
        </p:nvSpPr>
        <p:spPr bwMode="auto">
          <a:xfrm>
            <a:off x="1619672" y="1844825"/>
            <a:ext cx="3456384" cy="252028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Tree>
    <p:extLst>
      <p:ext uri="{BB962C8B-B14F-4D97-AF65-F5344CB8AC3E}">
        <p14:creationId xmlns:p14="http://schemas.microsoft.com/office/powerpoint/2010/main" val="31324559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B24FBF-A23E-8D4C-95F6-B36A4E1547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7" name="Rectangle 1026">
            <a:extLst>
              <a:ext uri="{FF2B5EF4-FFF2-40B4-BE49-F238E27FC236}">
                <a16:creationId xmlns:a16="http://schemas.microsoft.com/office/drawing/2014/main" id="{D268E4D8-EE7D-D649-9831-0192445899D7}"/>
              </a:ext>
            </a:extLst>
          </p:cNvPr>
          <p:cNvSpPr txBox="1">
            <a:spLocks noChangeArrowheads="1"/>
          </p:cNvSpPr>
          <p:nvPr/>
        </p:nvSpPr>
        <p:spPr bwMode="auto">
          <a:xfrm>
            <a:off x="5004048" y="620688"/>
            <a:ext cx="4139952"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English</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7180167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FDA536-BCB4-8E41-9A01-FB821D145F5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7" name="Rectangle 1026">
            <a:extLst>
              <a:ext uri="{FF2B5EF4-FFF2-40B4-BE49-F238E27FC236}">
                <a16:creationId xmlns:a16="http://schemas.microsoft.com/office/drawing/2014/main" id="{F9A2A1DA-FD16-574D-985B-2588A598EFE0}"/>
              </a:ext>
            </a:extLst>
          </p:cNvPr>
          <p:cNvSpPr txBox="1">
            <a:spLocks noChangeArrowheads="1"/>
          </p:cNvSpPr>
          <p:nvPr/>
        </p:nvSpPr>
        <p:spPr bwMode="auto">
          <a:xfrm>
            <a:off x="28575" y="2023120"/>
            <a:ext cx="2599209" cy="299005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NT Survey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Class Notes</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11712101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62792A-B786-ED45-9A19-B2C25E20342F}"/>
              </a:ext>
            </a:extLst>
          </p:cNvPr>
          <p:cNvPicPr>
            <a:picLocks noChangeAspect="1"/>
          </p:cNvPicPr>
          <p:nvPr/>
        </p:nvPicPr>
        <p:blipFill>
          <a:blip r:embed="rId3"/>
          <a:stretch>
            <a:fillRect/>
          </a:stretch>
        </p:blipFill>
        <p:spPr>
          <a:xfrm>
            <a:off x="660980" y="-44624"/>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6" name="Rectangle 1026">
            <a:extLst>
              <a:ext uri="{FF2B5EF4-FFF2-40B4-BE49-F238E27FC236}">
                <a16:creationId xmlns:a16="http://schemas.microsoft.com/office/drawing/2014/main" id="{FFB603DB-0EF3-8C49-958D-6100047716AE}"/>
              </a:ext>
            </a:extLst>
          </p:cNvPr>
          <p:cNvSpPr txBox="1">
            <a:spLocks noChangeArrowheads="1"/>
          </p:cNvSpPr>
          <p:nvPr/>
        </p:nvSpPr>
        <p:spPr bwMode="auto">
          <a:xfrm>
            <a:off x="28575" y="2023120"/>
            <a:ext cx="9144000"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Translations</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19344365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868C98-A673-F043-BE03-E5B5CDB39FC8}"/>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5148064" y="764704"/>
            <a:ext cx="3995936"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Chinese</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5" name="Rectangle 1026">
            <a:extLst>
              <a:ext uri="{FF2B5EF4-FFF2-40B4-BE49-F238E27FC236}">
                <a16:creationId xmlns:a16="http://schemas.microsoft.com/office/drawing/2014/main" id="{D80C55C2-8612-A043-905C-06DFEA71207A}"/>
              </a:ext>
            </a:extLst>
          </p:cNvPr>
          <p:cNvSpPr txBox="1">
            <a:spLocks noChangeArrowheads="1"/>
          </p:cNvSpPr>
          <p:nvPr/>
        </p:nvSpPr>
        <p:spPr bwMode="auto">
          <a:xfrm>
            <a:off x="0" y="3293592"/>
            <a:ext cx="8886825"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01-</a:t>
            </a:r>
            <a:r>
              <a:rPr kumimoji="0" lang="zh-CN" alt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马太福音</a:t>
            </a:r>
            <a:r>
              <a:rPr kumimoji="0" lang="en-US" altLang="zh-CN"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_1-14_377_</a:t>
            </a: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cmn_ns_1773_v20.pptx</a:t>
            </a:r>
            <a:endPar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28668037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21EFE1-7C51-1646-844B-B83609D3A1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Indonesian</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155557511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EC857B-7106-B446-A4DE-290513151923}"/>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Mongolian</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281492150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38390" y="-171400"/>
            <a:ext cx="9171408" cy="6453336"/>
          </a:xfrm>
          <a:prstGeom prst="rect">
            <a:avLst/>
          </a:prstGeom>
        </p:spPr>
      </p:pic>
      <p:sp>
        <p:nvSpPr>
          <p:cNvPr id="2" name="Title 1"/>
          <p:cNvSpPr>
            <a:spLocks noGrp="1"/>
          </p:cNvSpPr>
          <p:nvPr>
            <p:ph type="title"/>
          </p:nvPr>
        </p:nvSpPr>
        <p:spPr>
          <a:xfrm>
            <a:off x="-592" y="332656"/>
            <a:ext cx="9133254" cy="1556792"/>
          </a:xfrm>
        </p:spPr>
        <p:txBody>
          <a:bodyPr/>
          <a:lstStyle/>
          <a:p>
            <a:pPr>
              <a:defRPr/>
            </a:pPr>
            <a:r>
              <a:rPr lang="en-US" sz="8000" b="1" i="1" dirty="0">
                <a:effectLst>
                  <a:glow rad="101600">
                    <a:schemeClr val="bg1">
                      <a:alpha val="94000"/>
                    </a:schemeClr>
                  </a:glow>
                </a:effectLst>
              </a:rPr>
              <a:t>Truth is truth.</a:t>
            </a:r>
            <a:endParaRPr lang="en-US" sz="8000" b="1" dirty="0">
              <a:effectLst>
                <a:glow rad="101600">
                  <a:schemeClr val="bg1">
                    <a:alpha val="94000"/>
                  </a:schemeClr>
                </a:glow>
              </a:effectLst>
            </a:endParaRPr>
          </a:p>
        </p:txBody>
      </p:sp>
      <p:grpSp>
        <p:nvGrpSpPr>
          <p:cNvPr id="9" name="Group 8"/>
          <p:cNvGrpSpPr/>
          <p:nvPr/>
        </p:nvGrpSpPr>
        <p:grpSpPr>
          <a:xfrm>
            <a:off x="1973539" y="1240200"/>
            <a:ext cx="7495005" cy="7223470"/>
            <a:chOff x="1913220" y="1384216"/>
            <a:chExt cx="7495005" cy="7223470"/>
          </a:xfrm>
        </p:grpSpPr>
        <p:sp>
          <p:nvSpPr>
            <p:cNvPr id="3" name="Isosceles Triangle 2"/>
            <p:cNvSpPr/>
            <p:nvPr/>
          </p:nvSpPr>
          <p:spPr bwMode="auto">
            <a:xfrm rot="18237502">
              <a:off x="3945024" y="336218"/>
              <a:ext cx="3811754" cy="7114649"/>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5" name="Isosceles Triangle 4"/>
            <p:cNvSpPr/>
            <p:nvPr/>
          </p:nvSpPr>
          <p:spPr bwMode="auto">
            <a:xfrm rot="18361151">
              <a:off x="3564668" y="552766"/>
              <a:ext cx="3811754" cy="7114649"/>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6" name="Isosceles Triangle 5"/>
            <p:cNvSpPr/>
            <p:nvPr/>
          </p:nvSpPr>
          <p:spPr bwMode="auto">
            <a:xfrm rot="18946706">
              <a:off x="2973768" y="1384216"/>
              <a:ext cx="4116414" cy="7223470"/>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8" name="Oval 7"/>
            <p:cNvSpPr/>
            <p:nvPr/>
          </p:nvSpPr>
          <p:spPr bwMode="auto">
            <a:xfrm>
              <a:off x="2483768" y="1916832"/>
              <a:ext cx="720080" cy="720080"/>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0" name="Oval 9"/>
            <p:cNvSpPr/>
            <p:nvPr/>
          </p:nvSpPr>
          <p:spPr bwMode="auto">
            <a:xfrm>
              <a:off x="2771800" y="2276872"/>
              <a:ext cx="720080" cy="720080"/>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
        <p:nvSpPr>
          <p:cNvPr id="11" name="Title 1"/>
          <p:cNvSpPr txBox="1">
            <a:spLocks/>
          </p:cNvSpPr>
          <p:nvPr/>
        </p:nvSpPr>
        <p:spPr bwMode="auto">
          <a:xfrm>
            <a:off x="3059832" y="3068960"/>
            <a:ext cx="4536504" cy="162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a:defRPr/>
            </a:pPr>
            <a:r>
              <a:rPr lang="en-US" sz="3600" b="1" dirty="0">
                <a:effectLst>
                  <a:glow rad="101600">
                    <a:schemeClr val="bg1">
                      <a:alpha val="94000"/>
                    </a:schemeClr>
                  </a:glow>
                </a:effectLst>
              </a:rPr>
              <a:t>Truth is still truth</a:t>
            </a:r>
            <a:br>
              <a:rPr lang="en-US" sz="3600" b="1" dirty="0">
                <a:effectLst>
                  <a:glow rad="101600">
                    <a:schemeClr val="bg1">
                      <a:alpha val="94000"/>
                    </a:schemeClr>
                  </a:glow>
                </a:effectLst>
              </a:rPr>
            </a:br>
            <a:r>
              <a:rPr lang="en-US" sz="3600" b="1" dirty="0">
                <a:effectLst>
                  <a:glow rad="101600">
                    <a:schemeClr val="bg1">
                      <a:alpha val="94000"/>
                    </a:schemeClr>
                  </a:glow>
                </a:effectLst>
              </a:rPr>
              <a:t>even if no one </a:t>
            </a:r>
            <a:br>
              <a:rPr lang="en-US" sz="3600" b="1" dirty="0">
                <a:effectLst>
                  <a:glow rad="101600">
                    <a:schemeClr val="bg1">
                      <a:alpha val="94000"/>
                    </a:schemeClr>
                  </a:glow>
                </a:effectLst>
              </a:rPr>
            </a:br>
            <a:r>
              <a:rPr lang="en-US" sz="3600" b="1" dirty="0">
                <a:effectLst>
                  <a:glow rad="101600">
                    <a:schemeClr val="bg1">
                      <a:alpha val="94000"/>
                    </a:schemeClr>
                  </a:glow>
                </a:effectLst>
              </a:rPr>
              <a:t>believes it.</a:t>
            </a:r>
          </a:p>
        </p:txBody>
      </p:sp>
      <p:sp>
        <p:nvSpPr>
          <p:cNvPr id="12" name="Title 1"/>
          <p:cNvSpPr txBox="1">
            <a:spLocks/>
          </p:cNvSpPr>
          <p:nvPr/>
        </p:nvSpPr>
        <p:spPr bwMode="auto">
          <a:xfrm>
            <a:off x="4667815" y="4973845"/>
            <a:ext cx="4536504" cy="162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a:defRPr/>
            </a:pPr>
            <a:r>
              <a:rPr lang="en-US" sz="3600" b="1" dirty="0">
                <a:effectLst>
                  <a:glow rad="101600">
                    <a:schemeClr val="bg1">
                      <a:alpha val="94000"/>
                    </a:schemeClr>
                  </a:glow>
                </a:effectLst>
              </a:rPr>
              <a:t>A lie is still a lie</a:t>
            </a:r>
            <a:br>
              <a:rPr lang="en-US" sz="3600" b="1" dirty="0">
                <a:effectLst>
                  <a:glow rad="101600">
                    <a:schemeClr val="bg1">
                      <a:alpha val="94000"/>
                    </a:schemeClr>
                  </a:glow>
                </a:effectLst>
              </a:rPr>
            </a:br>
            <a:r>
              <a:rPr lang="en-US" sz="3600" b="1" dirty="0">
                <a:effectLst>
                  <a:glow rad="101600">
                    <a:schemeClr val="bg1">
                      <a:alpha val="94000"/>
                    </a:schemeClr>
                  </a:glow>
                </a:effectLst>
              </a:rPr>
              <a:t>even if everyone </a:t>
            </a:r>
            <a:br>
              <a:rPr lang="en-US" sz="3600" b="1" dirty="0">
                <a:effectLst>
                  <a:glow rad="101600">
                    <a:schemeClr val="bg1">
                      <a:alpha val="94000"/>
                    </a:schemeClr>
                  </a:glow>
                </a:effectLst>
              </a:rPr>
            </a:br>
            <a:r>
              <a:rPr lang="en-US" sz="3600" b="1" dirty="0">
                <a:effectLst>
                  <a:glow rad="101600">
                    <a:schemeClr val="bg1">
                      <a:alpha val="94000"/>
                    </a:schemeClr>
                  </a:glow>
                </a:effectLst>
              </a:rPr>
              <a:t>believes it.</a:t>
            </a:r>
          </a:p>
        </p:txBody>
      </p:sp>
    </p:spTree>
    <p:extLst>
      <p:ext uri="{BB962C8B-B14F-4D97-AF65-F5344CB8AC3E}">
        <p14:creationId xmlns:p14="http://schemas.microsoft.com/office/powerpoint/2010/main" val="1593399185"/>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AD6BF2-F9D9-0E48-9F41-3761BD0F3769}"/>
              </a:ext>
            </a:extLst>
          </p:cNvPr>
          <p:cNvPicPr>
            <a:picLocks noChangeAspect="1"/>
          </p:cNvPicPr>
          <p:nvPr/>
        </p:nvPicPr>
        <p:blipFill>
          <a:blip r:embed="rId3"/>
          <a:stretch>
            <a:fillRect/>
          </a:stretch>
        </p:blipFill>
        <p:spPr>
          <a:xfrm>
            <a:off x="660980" y="0"/>
            <a:ext cx="7822039" cy="6858000"/>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pic>
        <p:nvPicPr>
          <p:cNvPr id="6" name="Picture 5" descr="Screen Shot 2016-04-14 at 8.25.47 PM.png">
            <a:extLst>
              <a:ext uri="{FF2B5EF4-FFF2-40B4-BE49-F238E27FC236}">
                <a16:creationId xmlns:a16="http://schemas.microsoft.com/office/drawing/2014/main" id="{10CC9FB9-77B0-2841-A267-5DDC4ADE824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244" y="711781"/>
            <a:ext cx="9144000" cy="680343"/>
          </a:xfrm>
          <a:prstGeom prst="rect">
            <a:avLst/>
          </a:prstGeom>
        </p:spPr>
      </p:pic>
      <p:sp>
        <p:nvSpPr>
          <p:cNvPr id="342017" name="Rectangle 1026"/>
          <p:cNvSpPr>
            <a:spLocks noGrp="1" noChangeArrowheads="1"/>
          </p:cNvSpPr>
          <p:nvPr>
            <p:ph type="ctrTitle"/>
          </p:nvPr>
        </p:nvSpPr>
        <p:spPr>
          <a:xfrm>
            <a:off x="5076056" y="798984"/>
            <a:ext cx="4139952"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Vietnamese</a:t>
            </a:r>
            <a:endParaRPr lang="en-US" sz="1400"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7290207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2-12 at 9.41.1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81280"/>
            <a:ext cx="9144000" cy="5890920"/>
          </a:xfrm>
          <a:prstGeom prst="rect">
            <a:avLst/>
          </a:prstGeom>
        </p:spPr>
      </p:pic>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396598531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spcBef>
                <a:spcPct val="0"/>
              </a:spcBef>
            </a:pPr>
            <a:endParaRPr lang="en-US">
              <a:solidFill>
                <a:srgbClr val="000000"/>
              </a:solidFill>
            </a:endParaRPr>
          </a:p>
        </p:txBody>
      </p:sp>
      <p:sp>
        <p:nvSpPr>
          <p:cNvPr id="900098" name="Rectangle 2"/>
          <p:cNvSpPr>
            <a:spLocks noGrp="1" noChangeArrowheads="1"/>
          </p:cNvSpPr>
          <p:nvPr>
            <p:ph type="ctrTitle"/>
          </p:nvPr>
        </p:nvSpPr>
        <p:spPr>
          <a:xfrm>
            <a:off x="0" y="29469"/>
            <a:ext cx="9144000" cy="879251"/>
          </a:xfrm>
          <a:solidFill>
            <a:srgbClr val="000000"/>
          </a:solidFill>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Christian Hospitality</a:t>
            </a:r>
          </a:p>
        </p:txBody>
      </p:sp>
      <p:pic>
        <p:nvPicPr>
          <p:cNvPr id="2" name="Picture 1"/>
          <p:cNvPicPr>
            <a:picLocks noChangeAspect="1"/>
          </p:cNvPicPr>
          <p:nvPr/>
        </p:nvPicPr>
        <p:blipFill>
          <a:blip r:embed="rId3"/>
          <a:stretch>
            <a:fillRect/>
          </a:stretch>
        </p:blipFill>
        <p:spPr>
          <a:xfrm>
            <a:off x="15685" y="772770"/>
            <a:ext cx="9144000" cy="6085230"/>
          </a:xfrm>
          <a:prstGeom prst="rect">
            <a:avLst/>
          </a:prstGeom>
        </p:spPr>
      </p:pic>
    </p:spTree>
    <p:extLst>
      <p:ext uri="{BB962C8B-B14F-4D97-AF65-F5344CB8AC3E}">
        <p14:creationId xmlns:p14="http://schemas.microsoft.com/office/powerpoint/2010/main" val="251342748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4977"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en-US" sz="2800" b="1">
                <a:solidFill>
                  <a:schemeClr val="bg1"/>
                </a:solidFill>
                <a:latin typeface="Arial" charset="0"/>
                <a:ea typeface="ＭＳ Ｐゴシック" charset="0"/>
                <a:cs typeface="ＭＳ Ｐゴシック" charset="0"/>
              </a:rPr>
              <a:t>3 John – Summary Chart</a:t>
            </a:r>
          </a:p>
        </p:txBody>
      </p:sp>
      <p:grpSp>
        <p:nvGrpSpPr>
          <p:cNvPr id="254978" name="Group 178"/>
          <p:cNvGrpSpPr>
            <a:grpSpLocks/>
          </p:cNvGrpSpPr>
          <p:nvPr/>
        </p:nvGrpSpPr>
        <p:grpSpPr bwMode="auto">
          <a:xfrm>
            <a:off x="0" y="762000"/>
            <a:ext cx="9067800" cy="6172200"/>
            <a:chOff x="-104" y="528"/>
            <a:chExt cx="4457" cy="3264"/>
          </a:xfrm>
        </p:grpSpPr>
        <p:grpSp>
          <p:nvGrpSpPr>
            <p:cNvPr id="254982" name="Group 128"/>
            <p:cNvGrpSpPr>
              <a:grpSpLocks/>
            </p:cNvGrpSpPr>
            <p:nvPr/>
          </p:nvGrpSpPr>
          <p:grpSpPr bwMode="auto">
            <a:xfrm>
              <a:off x="-104" y="528"/>
              <a:ext cx="4456" cy="411"/>
              <a:chOff x="0" y="0"/>
              <a:chExt cx="4456" cy="653"/>
            </a:xfrm>
          </p:grpSpPr>
          <p:sp>
            <p:nvSpPr>
              <p:cNvPr id="12385" name="Rectangle 97"/>
              <p:cNvSpPr>
                <a:spLocks noChangeArrowheads="1"/>
              </p:cNvSpPr>
              <p:nvPr/>
            </p:nvSpPr>
            <p:spPr bwMode="auto">
              <a:xfrm>
                <a:off x="32" y="0"/>
                <a:ext cx="4392" cy="656"/>
              </a:xfrm>
              <a:prstGeom prst="rect">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type="none" w="sm" len="sm"/>
                <a:tailEnd type="none" w="sm" len="sm"/>
              </a:ln>
              <a:effectLst/>
            </p:spPr>
            <p:txBody>
              <a:bodyPr lIns="0" tIns="0" rIns="0" bIns="0" anchor="ctr"/>
              <a:lstStyle/>
              <a:p>
                <a:pPr>
                  <a:spcBef>
                    <a:spcPct val="0"/>
                  </a:spcBef>
                  <a:defRPr/>
                </a:pPr>
                <a:r>
                  <a:rPr lang="en-US" altLang="zh-CN" b="1">
                    <a:solidFill>
                      <a:srgbClr val="FFFFFF"/>
                    </a:solidFill>
                    <a:latin typeface="Arial" charset="0"/>
                    <a:cs typeface="宋体" charset="0"/>
                  </a:rPr>
                  <a:t> </a:t>
                </a:r>
                <a:r>
                  <a:rPr lang="en-US" altLang="zh-CN" sz="2800" b="1">
                    <a:solidFill>
                      <a:srgbClr val="FFFFFF"/>
                    </a:solidFill>
                    <a:effectLst>
                      <a:outerShdw blurRad="38100" dist="38100" dir="2700000" algn="tl">
                        <a:srgbClr val="000000"/>
                      </a:outerShdw>
                    </a:effectLst>
                    <a:latin typeface="Arial" charset="0"/>
                    <a:cs typeface="宋体" charset="0"/>
                  </a:rPr>
                  <a:t>Supporting Missionaries</a:t>
                </a:r>
                <a:endParaRPr lang="en-US" altLang="zh-CN">
                  <a:solidFill>
                    <a:srgbClr val="FFFFFF"/>
                  </a:solidFill>
                  <a:effectLst>
                    <a:outerShdw blurRad="38100" dist="38100" dir="2700000" algn="tl">
                      <a:srgbClr val="000000"/>
                    </a:outerShdw>
                  </a:effectLst>
                  <a:latin typeface="Arial" charset="0"/>
                  <a:cs typeface="宋体" charset="0"/>
                </a:endParaRPr>
              </a:p>
            </p:txBody>
          </p:sp>
          <p:sp>
            <p:nvSpPr>
              <p:cNvPr id="255053" name="Rectangle 127"/>
              <p:cNvSpPr>
                <a:spLocks noChangeArrowheads="1"/>
              </p:cNvSpPr>
              <p:nvPr/>
            </p:nvSpPr>
            <p:spPr bwMode="auto">
              <a:xfrm>
                <a:off x="0" y="0"/>
                <a:ext cx="4456" cy="653"/>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000000"/>
                  </a:solidFill>
                </a:endParaRPr>
              </a:p>
            </p:txBody>
          </p:sp>
        </p:grpSp>
        <p:grpSp>
          <p:nvGrpSpPr>
            <p:cNvPr id="254983" name="Group 130"/>
            <p:cNvGrpSpPr>
              <a:grpSpLocks/>
            </p:cNvGrpSpPr>
            <p:nvPr/>
          </p:nvGrpSpPr>
          <p:grpSpPr bwMode="auto">
            <a:xfrm>
              <a:off x="-104" y="939"/>
              <a:ext cx="1488" cy="387"/>
              <a:chOff x="0" y="653"/>
              <a:chExt cx="1488" cy="615"/>
            </a:xfrm>
          </p:grpSpPr>
          <p:sp>
            <p:nvSpPr>
              <p:cNvPr id="255050" name="Rectangle 99"/>
              <p:cNvSpPr>
                <a:spLocks noChangeArrowheads="1"/>
              </p:cNvSpPr>
              <p:nvPr/>
            </p:nvSpPr>
            <p:spPr bwMode="auto">
              <a:xfrm>
                <a:off x="32" y="653"/>
                <a:ext cx="142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a:spcBef>
                    <a:spcPct val="0"/>
                  </a:spcBef>
                </a:pPr>
                <a:r>
                  <a:rPr lang="en-US" altLang="zh-CN" b="1">
                    <a:solidFill>
                      <a:srgbClr val="000000"/>
                    </a:solidFill>
                    <a:latin typeface="Arial" charset="0"/>
                  </a:rPr>
                  <a:t> 1-8 </a:t>
                </a:r>
                <a:endParaRPr lang="en-US" altLang="zh-CN">
                  <a:solidFill>
                    <a:srgbClr val="000000"/>
                  </a:solidFill>
                  <a:latin typeface="Arial" charset="0"/>
                </a:endParaRPr>
              </a:p>
            </p:txBody>
          </p:sp>
          <p:sp>
            <p:nvSpPr>
              <p:cNvPr id="255051" name="Rectangle 129"/>
              <p:cNvSpPr>
                <a:spLocks noChangeArrowheads="1"/>
              </p:cNvSpPr>
              <p:nvPr/>
            </p:nvSpPr>
            <p:spPr bwMode="auto">
              <a:xfrm>
                <a:off x="0" y="653"/>
                <a:ext cx="148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000000"/>
                  </a:solidFill>
                </a:endParaRPr>
              </a:p>
            </p:txBody>
          </p:sp>
        </p:grpSp>
        <p:grpSp>
          <p:nvGrpSpPr>
            <p:cNvPr id="254984" name="Group 132"/>
            <p:cNvGrpSpPr>
              <a:grpSpLocks/>
            </p:cNvGrpSpPr>
            <p:nvPr/>
          </p:nvGrpSpPr>
          <p:grpSpPr bwMode="auto">
            <a:xfrm>
              <a:off x="1384" y="939"/>
              <a:ext cx="1488" cy="387"/>
              <a:chOff x="1488" y="653"/>
              <a:chExt cx="1488" cy="615"/>
            </a:xfrm>
          </p:grpSpPr>
          <p:sp>
            <p:nvSpPr>
              <p:cNvPr id="255048" name="Rectangle 100"/>
              <p:cNvSpPr>
                <a:spLocks noChangeArrowheads="1"/>
              </p:cNvSpPr>
              <p:nvPr/>
            </p:nvSpPr>
            <p:spPr bwMode="auto">
              <a:xfrm>
                <a:off x="1520" y="653"/>
                <a:ext cx="142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a:spcBef>
                    <a:spcPct val="0"/>
                  </a:spcBef>
                </a:pPr>
                <a:r>
                  <a:rPr lang="en-US" altLang="zh-CN" b="1">
                    <a:solidFill>
                      <a:srgbClr val="000000"/>
                    </a:solidFill>
                    <a:latin typeface="Arial" charset="0"/>
                  </a:rPr>
                  <a:t> 9-11 </a:t>
                </a:r>
                <a:endParaRPr lang="en-US" altLang="zh-CN">
                  <a:solidFill>
                    <a:srgbClr val="000000"/>
                  </a:solidFill>
                  <a:latin typeface="Arial" charset="0"/>
                </a:endParaRPr>
              </a:p>
            </p:txBody>
          </p:sp>
          <p:sp>
            <p:nvSpPr>
              <p:cNvPr id="255049" name="Rectangle 131"/>
              <p:cNvSpPr>
                <a:spLocks noChangeArrowheads="1"/>
              </p:cNvSpPr>
              <p:nvPr/>
            </p:nvSpPr>
            <p:spPr bwMode="auto">
              <a:xfrm>
                <a:off x="1488" y="653"/>
                <a:ext cx="148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000000"/>
                  </a:solidFill>
                </a:endParaRPr>
              </a:p>
            </p:txBody>
          </p:sp>
        </p:grpSp>
        <p:grpSp>
          <p:nvGrpSpPr>
            <p:cNvPr id="254985" name="Group 134"/>
            <p:cNvGrpSpPr>
              <a:grpSpLocks/>
            </p:cNvGrpSpPr>
            <p:nvPr/>
          </p:nvGrpSpPr>
          <p:grpSpPr bwMode="auto">
            <a:xfrm>
              <a:off x="2872" y="939"/>
              <a:ext cx="1480" cy="387"/>
              <a:chOff x="2976" y="653"/>
              <a:chExt cx="1480" cy="615"/>
            </a:xfrm>
          </p:grpSpPr>
          <p:sp>
            <p:nvSpPr>
              <p:cNvPr id="255046" name="Rectangle 101"/>
              <p:cNvSpPr>
                <a:spLocks noChangeArrowheads="1"/>
              </p:cNvSpPr>
              <p:nvPr/>
            </p:nvSpPr>
            <p:spPr bwMode="auto">
              <a:xfrm>
                <a:off x="3008" y="653"/>
                <a:ext cx="1416"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a:spcBef>
                    <a:spcPct val="0"/>
                  </a:spcBef>
                </a:pPr>
                <a:r>
                  <a:rPr lang="en-US" altLang="zh-CN" b="1">
                    <a:solidFill>
                      <a:srgbClr val="000000"/>
                    </a:solidFill>
                    <a:latin typeface="Arial" charset="0"/>
                  </a:rPr>
                  <a:t> 12-15</a:t>
                </a:r>
                <a:endParaRPr lang="en-US" altLang="zh-CN">
                  <a:solidFill>
                    <a:srgbClr val="000000"/>
                  </a:solidFill>
                  <a:latin typeface="Arial" charset="0"/>
                </a:endParaRPr>
              </a:p>
            </p:txBody>
          </p:sp>
          <p:sp>
            <p:nvSpPr>
              <p:cNvPr id="255047" name="Rectangle 133"/>
              <p:cNvSpPr>
                <a:spLocks noChangeArrowheads="1"/>
              </p:cNvSpPr>
              <p:nvPr/>
            </p:nvSpPr>
            <p:spPr bwMode="auto">
              <a:xfrm>
                <a:off x="2976" y="653"/>
                <a:ext cx="1480"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000000"/>
                  </a:solidFill>
                </a:endParaRPr>
              </a:p>
            </p:txBody>
          </p:sp>
        </p:grpSp>
        <p:grpSp>
          <p:nvGrpSpPr>
            <p:cNvPr id="254986" name="Group 136"/>
            <p:cNvGrpSpPr>
              <a:grpSpLocks/>
            </p:cNvGrpSpPr>
            <p:nvPr/>
          </p:nvGrpSpPr>
          <p:grpSpPr bwMode="auto">
            <a:xfrm>
              <a:off x="-104" y="1326"/>
              <a:ext cx="1488" cy="386"/>
              <a:chOff x="0" y="1268"/>
              <a:chExt cx="1488" cy="615"/>
            </a:xfrm>
          </p:grpSpPr>
          <p:sp>
            <p:nvSpPr>
              <p:cNvPr id="255044" name="Rectangle 103"/>
              <p:cNvSpPr>
                <a:spLocks noChangeArrowheads="1"/>
              </p:cNvSpPr>
              <p:nvPr/>
            </p:nvSpPr>
            <p:spPr bwMode="auto">
              <a:xfrm>
                <a:off x="32" y="1268"/>
                <a:ext cx="142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a:spcBef>
                    <a:spcPct val="0"/>
                  </a:spcBef>
                </a:pPr>
                <a:r>
                  <a:rPr lang="en-US" altLang="zh-CN" b="1">
                    <a:solidFill>
                      <a:srgbClr val="000000"/>
                    </a:solidFill>
                    <a:latin typeface="Arial" charset="0"/>
                  </a:rPr>
                  <a:t> Gaius </a:t>
                </a:r>
                <a:endParaRPr lang="en-US" altLang="zh-CN">
                  <a:solidFill>
                    <a:srgbClr val="000000"/>
                  </a:solidFill>
                  <a:latin typeface="Arial" charset="0"/>
                </a:endParaRPr>
              </a:p>
            </p:txBody>
          </p:sp>
          <p:sp>
            <p:nvSpPr>
              <p:cNvPr id="255045" name="Rectangle 135"/>
              <p:cNvSpPr>
                <a:spLocks noChangeArrowheads="1"/>
              </p:cNvSpPr>
              <p:nvPr/>
            </p:nvSpPr>
            <p:spPr bwMode="auto">
              <a:xfrm>
                <a:off x="0" y="1268"/>
                <a:ext cx="148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000000"/>
                  </a:solidFill>
                </a:endParaRPr>
              </a:p>
            </p:txBody>
          </p:sp>
        </p:grpSp>
        <p:grpSp>
          <p:nvGrpSpPr>
            <p:cNvPr id="254987" name="Group 138"/>
            <p:cNvGrpSpPr>
              <a:grpSpLocks/>
            </p:cNvGrpSpPr>
            <p:nvPr/>
          </p:nvGrpSpPr>
          <p:grpSpPr bwMode="auto">
            <a:xfrm>
              <a:off x="1384" y="1326"/>
              <a:ext cx="1488" cy="386"/>
              <a:chOff x="1488" y="1268"/>
              <a:chExt cx="1488" cy="615"/>
            </a:xfrm>
          </p:grpSpPr>
          <p:sp>
            <p:nvSpPr>
              <p:cNvPr id="255042" name="Rectangle 104"/>
              <p:cNvSpPr>
                <a:spLocks noChangeArrowheads="1"/>
              </p:cNvSpPr>
              <p:nvPr/>
            </p:nvSpPr>
            <p:spPr bwMode="auto">
              <a:xfrm>
                <a:off x="1520" y="1268"/>
                <a:ext cx="142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a:spcBef>
                    <a:spcPct val="0"/>
                  </a:spcBef>
                </a:pPr>
                <a:r>
                  <a:rPr lang="en-US" altLang="zh-CN" b="1">
                    <a:solidFill>
                      <a:srgbClr val="000000"/>
                    </a:solidFill>
                    <a:latin typeface="Arial" charset="0"/>
                  </a:rPr>
                  <a:t> Diotrephes </a:t>
                </a:r>
                <a:endParaRPr lang="en-US" altLang="zh-CN">
                  <a:solidFill>
                    <a:srgbClr val="000000"/>
                  </a:solidFill>
                  <a:latin typeface="Arial" charset="0"/>
                </a:endParaRPr>
              </a:p>
            </p:txBody>
          </p:sp>
          <p:sp>
            <p:nvSpPr>
              <p:cNvPr id="255043" name="Rectangle 137"/>
              <p:cNvSpPr>
                <a:spLocks noChangeArrowheads="1"/>
              </p:cNvSpPr>
              <p:nvPr/>
            </p:nvSpPr>
            <p:spPr bwMode="auto">
              <a:xfrm>
                <a:off x="1488" y="1268"/>
                <a:ext cx="148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000000"/>
                  </a:solidFill>
                </a:endParaRPr>
              </a:p>
            </p:txBody>
          </p:sp>
        </p:grpSp>
        <p:grpSp>
          <p:nvGrpSpPr>
            <p:cNvPr id="254988" name="Group 140"/>
            <p:cNvGrpSpPr>
              <a:grpSpLocks/>
            </p:cNvGrpSpPr>
            <p:nvPr/>
          </p:nvGrpSpPr>
          <p:grpSpPr bwMode="auto">
            <a:xfrm>
              <a:off x="2872" y="1326"/>
              <a:ext cx="1480" cy="386"/>
              <a:chOff x="2976" y="1268"/>
              <a:chExt cx="1480" cy="615"/>
            </a:xfrm>
          </p:grpSpPr>
          <p:sp>
            <p:nvSpPr>
              <p:cNvPr id="255040" name="Rectangle 105"/>
              <p:cNvSpPr>
                <a:spLocks noChangeArrowheads="1"/>
              </p:cNvSpPr>
              <p:nvPr/>
            </p:nvSpPr>
            <p:spPr bwMode="auto">
              <a:xfrm>
                <a:off x="3008" y="1268"/>
                <a:ext cx="1416"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a:spcBef>
                    <a:spcPct val="0"/>
                  </a:spcBef>
                </a:pPr>
                <a:r>
                  <a:rPr lang="en-US" altLang="zh-CN" b="1">
                    <a:solidFill>
                      <a:srgbClr val="000000"/>
                    </a:solidFill>
                    <a:latin typeface="Arial" charset="0"/>
                  </a:rPr>
                  <a:t>Demetrius </a:t>
                </a:r>
                <a:endParaRPr lang="en-US" altLang="zh-CN">
                  <a:solidFill>
                    <a:srgbClr val="000000"/>
                  </a:solidFill>
                  <a:latin typeface="Arial" charset="0"/>
                </a:endParaRPr>
              </a:p>
            </p:txBody>
          </p:sp>
          <p:sp>
            <p:nvSpPr>
              <p:cNvPr id="255041" name="Rectangle 139"/>
              <p:cNvSpPr>
                <a:spLocks noChangeArrowheads="1"/>
              </p:cNvSpPr>
              <p:nvPr/>
            </p:nvSpPr>
            <p:spPr bwMode="auto">
              <a:xfrm>
                <a:off x="2976" y="1268"/>
                <a:ext cx="1480"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000000"/>
                  </a:solidFill>
                </a:endParaRPr>
              </a:p>
            </p:txBody>
          </p:sp>
        </p:grpSp>
        <p:grpSp>
          <p:nvGrpSpPr>
            <p:cNvPr id="254989" name="Group 142"/>
            <p:cNvGrpSpPr>
              <a:grpSpLocks/>
            </p:cNvGrpSpPr>
            <p:nvPr/>
          </p:nvGrpSpPr>
          <p:grpSpPr bwMode="auto">
            <a:xfrm>
              <a:off x="-104" y="1712"/>
              <a:ext cx="1488" cy="387"/>
              <a:chOff x="0" y="1883"/>
              <a:chExt cx="1488" cy="615"/>
            </a:xfrm>
          </p:grpSpPr>
          <p:sp>
            <p:nvSpPr>
              <p:cNvPr id="255038" name="Rectangle 107"/>
              <p:cNvSpPr>
                <a:spLocks noChangeArrowheads="1"/>
              </p:cNvSpPr>
              <p:nvPr/>
            </p:nvSpPr>
            <p:spPr bwMode="auto">
              <a:xfrm>
                <a:off x="32" y="1883"/>
                <a:ext cx="142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a:spcBef>
                    <a:spcPct val="0"/>
                  </a:spcBef>
                </a:pPr>
                <a:r>
                  <a:rPr lang="en-US" altLang="zh-CN" b="1">
                    <a:solidFill>
                      <a:srgbClr val="000000"/>
                    </a:solidFill>
                    <a:latin typeface="Arial" charset="0"/>
                  </a:rPr>
                  <a:t> Commended</a:t>
                </a:r>
                <a:endParaRPr lang="en-US" altLang="zh-CN">
                  <a:solidFill>
                    <a:srgbClr val="000000"/>
                  </a:solidFill>
                  <a:latin typeface="Arial" charset="0"/>
                </a:endParaRPr>
              </a:p>
            </p:txBody>
          </p:sp>
          <p:sp>
            <p:nvSpPr>
              <p:cNvPr id="255039" name="Rectangle 141"/>
              <p:cNvSpPr>
                <a:spLocks noChangeArrowheads="1"/>
              </p:cNvSpPr>
              <p:nvPr/>
            </p:nvSpPr>
            <p:spPr bwMode="auto">
              <a:xfrm>
                <a:off x="0" y="1883"/>
                <a:ext cx="148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000000"/>
                  </a:solidFill>
                </a:endParaRPr>
              </a:p>
            </p:txBody>
          </p:sp>
        </p:grpSp>
        <p:grpSp>
          <p:nvGrpSpPr>
            <p:cNvPr id="254990" name="Group 144"/>
            <p:cNvGrpSpPr>
              <a:grpSpLocks/>
            </p:cNvGrpSpPr>
            <p:nvPr/>
          </p:nvGrpSpPr>
          <p:grpSpPr bwMode="auto">
            <a:xfrm>
              <a:off x="1384" y="1712"/>
              <a:ext cx="1488" cy="387"/>
              <a:chOff x="1488" y="1883"/>
              <a:chExt cx="1488" cy="615"/>
            </a:xfrm>
          </p:grpSpPr>
          <p:sp>
            <p:nvSpPr>
              <p:cNvPr id="255036" name="Rectangle 108"/>
              <p:cNvSpPr>
                <a:spLocks noChangeArrowheads="1"/>
              </p:cNvSpPr>
              <p:nvPr/>
            </p:nvSpPr>
            <p:spPr bwMode="auto">
              <a:xfrm>
                <a:off x="1520" y="1883"/>
                <a:ext cx="142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a:spcBef>
                    <a:spcPct val="0"/>
                  </a:spcBef>
                </a:pPr>
                <a:r>
                  <a:rPr lang="en-US" altLang="zh-CN" b="1">
                    <a:solidFill>
                      <a:srgbClr val="000000"/>
                    </a:solidFill>
                    <a:latin typeface="Arial" charset="0"/>
                  </a:rPr>
                  <a:t> Condemned </a:t>
                </a:r>
                <a:endParaRPr lang="en-US" altLang="zh-CN">
                  <a:solidFill>
                    <a:srgbClr val="000000"/>
                  </a:solidFill>
                  <a:latin typeface="Arial" charset="0"/>
                </a:endParaRPr>
              </a:p>
            </p:txBody>
          </p:sp>
          <p:sp>
            <p:nvSpPr>
              <p:cNvPr id="255037" name="Rectangle 143"/>
              <p:cNvSpPr>
                <a:spLocks noChangeArrowheads="1"/>
              </p:cNvSpPr>
              <p:nvPr/>
            </p:nvSpPr>
            <p:spPr bwMode="auto">
              <a:xfrm>
                <a:off x="1488" y="1883"/>
                <a:ext cx="148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000000"/>
                  </a:solidFill>
                </a:endParaRPr>
              </a:p>
            </p:txBody>
          </p:sp>
        </p:grpSp>
        <p:grpSp>
          <p:nvGrpSpPr>
            <p:cNvPr id="254991" name="Group 146"/>
            <p:cNvGrpSpPr>
              <a:grpSpLocks/>
            </p:cNvGrpSpPr>
            <p:nvPr/>
          </p:nvGrpSpPr>
          <p:grpSpPr bwMode="auto">
            <a:xfrm>
              <a:off x="2872" y="1712"/>
              <a:ext cx="1480" cy="387"/>
              <a:chOff x="2976" y="1883"/>
              <a:chExt cx="1480" cy="615"/>
            </a:xfrm>
          </p:grpSpPr>
          <p:sp>
            <p:nvSpPr>
              <p:cNvPr id="255034" name="Rectangle 109"/>
              <p:cNvSpPr>
                <a:spLocks noChangeArrowheads="1"/>
              </p:cNvSpPr>
              <p:nvPr/>
            </p:nvSpPr>
            <p:spPr bwMode="auto">
              <a:xfrm>
                <a:off x="3008" y="1883"/>
                <a:ext cx="1416"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a:spcBef>
                    <a:spcPct val="0"/>
                  </a:spcBef>
                </a:pPr>
                <a:r>
                  <a:rPr lang="en-US" altLang="zh-CN" b="1">
                    <a:solidFill>
                      <a:srgbClr val="000000"/>
                    </a:solidFill>
                    <a:latin typeface="Arial" charset="0"/>
                  </a:rPr>
                  <a:t> Recommended </a:t>
                </a:r>
                <a:endParaRPr lang="en-US" altLang="zh-CN">
                  <a:solidFill>
                    <a:srgbClr val="000000"/>
                  </a:solidFill>
                  <a:latin typeface="Arial" charset="0"/>
                </a:endParaRPr>
              </a:p>
            </p:txBody>
          </p:sp>
          <p:sp>
            <p:nvSpPr>
              <p:cNvPr id="255035" name="Rectangle 145"/>
              <p:cNvSpPr>
                <a:spLocks noChangeArrowheads="1"/>
              </p:cNvSpPr>
              <p:nvPr/>
            </p:nvSpPr>
            <p:spPr bwMode="auto">
              <a:xfrm>
                <a:off x="2976" y="1883"/>
                <a:ext cx="1480"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000000"/>
                  </a:solidFill>
                </a:endParaRPr>
              </a:p>
            </p:txBody>
          </p:sp>
        </p:grpSp>
        <p:grpSp>
          <p:nvGrpSpPr>
            <p:cNvPr id="254992" name="Group 148"/>
            <p:cNvGrpSpPr>
              <a:grpSpLocks/>
            </p:cNvGrpSpPr>
            <p:nvPr/>
          </p:nvGrpSpPr>
          <p:grpSpPr bwMode="auto">
            <a:xfrm>
              <a:off x="-104" y="2099"/>
              <a:ext cx="1488" cy="454"/>
              <a:chOff x="0" y="2498"/>
              <a:chExt cx="1488" cy="721"/>
            </a:xfrm>
          </p:grpSpPr>
          <p:sp>
            <p:nvSpPr>
              <p:cNvPr id="255032" name="Rectangle 111"/>
              <p:cNvSpPr>
                <a:spLocks noChangeArrowheads="1"/>
              </p:cNvSpPr>
              <p:nvPr/>
            </p:nvSpPr>
            <p:spPr bwMode="auto">
              <a:xfrm>
                <a:off x="32" y="2498"/>
                <a:ext cx="1424"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a:spcBef>
                    <a:spcPct val="0"/>
                  </a:spcBef>
                </a:pPr>
                <a:r>
                  <a:rPr lang="en-US" altLang="zh-CN" b="1">
                    <a:solidFill>
                      <a:srgbClr val="000000"/>
                    </a:solidFill>
                    <a:latin typeface="Arial" charset="0"/>
                  </a:rPr>
                  <a:t> Supported</a:t>
                </a:r>
                <a:endParaRPr lang="en-US" altLang="zh-CN">
                  <a:solidFill>
                    <a:srgbClr val="000000"/>
                  </a:solidFill>
                  <a:latin typeface="Arial" charset="0"/>
                </a:endParaRPr>
              </a:p>
              <a:p>
                <a:pPr eaLnBrk="0" hangingPunct="0">
                  <a:spcBef>
                    <a:spcPct val="0"/>
                  </a:spcBef>
                </a:pPr>
                <a:r>
                  <a:rPr lang="en-US" altLang="zh-CN" b="1">
                    <a:solidFill>
                      <a:srgbClr val="000000"/>
                    </a:solidFill>
                    <a:latin typeface="Arial" charset="0"/>
                  </a:rPr>
                  <a:t>Missionaries</a:t>
                </a:r>
                <a:endParaRPr lang="en-US" altLang="zh-CN">
                  <a:solidFill>
                    <a:srgbClr val="000000"/>
                  </a:solidFill>
                  <a:latin typeface="Arial" charset="0"/>
                </a:endParaRPr>
              </a:p>
            </p:txBody>
          </p:sp>
          <p:sp>
            <p:nvSpPr>
              <p:cNvPr id="255033" name="Rectangle 147"/>
              <p:cNvSpPr>
                <a:spLocks noChangeArrowheads="1"/>
              </p:cNvSpPr>
              <p:nvPr/>
            </p:nvSpPr>
            <p:spPr bwMode="auto">
              <a:xfrm>
                <a:off x="0" y="2498"/>
                <a:ext cx="1488" cy="721"/>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000000"/>
                  </a:solidFill>
                </a:endParaRPr>
              </a:p>
            </p:txBody>
          </p:sp>
        </p:grpSp>
        <p:grpSp>
          <p:nvGrpSpPr>
            <p:cNvPr id="254993" name="Group 150"/>
            <p:cNvGrpSpPr>
              <a:grpSpLocks/>
            </p:cNvGrpSpPr>
            <p:nvPr/>
          </p:nvGrpSpPr>
          <p:grpSpPr bwMode="auto">
            <a:xfrm>
              <a:off x="1384" y="2099"/>
              <a:ext cx="1488" cy="454"/>
              <a:chOff x="1488" y="2498"/>
              <a:chExt cx="1488" cy="721"/>
            </a:xfrm>
          </p:grpSpPr>
          <p:sp>
            <p:nvSpPr>
              <p:cNvPr id="255030" name="Rectangle 112"/>
              <p:cNvSpPr>
                <a:spLocks noChangeArrowheads="1"/>
              </p:cNvSpPr>
              <p:nvPr/>
            </p:nvSpPr>
            <p:spPr bwMode="auto">
              <a:xfrm>
                <a:off x="1520" y="2498"/>
                <a:ext cx="1424"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a:spcBef>
                    <a:spcPct val="0"/>
                  </a:spcBef>
                </a:pPr>
                <a:r>
                  <a:rPr lang="en-US" altLang="zh-CN" b="1">
                    <a:solidFill>
                      <a:srgbClr val="000000"/>
                    </a:solidFill>
                    <a:latin typeface="Arial" charset="0"/>
                  </a:rPr>
                  <a:t> Opposed</a:t>
                </a:r>
                <a:endParaRPr lang="en-US" altLang="zh-CN">
                  <a:solidFill>
                    <a:srgbClr val="000000"/>
                  </a:solidFill>
                  <a:latin typeface="Arial" charset="0"/>
                </a:endParaRPr>
              </a:p>
              <a:p>
                <a:pPr eaLnBrk="0" hangingPunct="0">
                  <a:spcBef>
                    <a:spcPct val="0"/>
                  </a:spcBef>
                </a:pPr>
                <a:r>
                  <a:rPr lang="en-US" altLang="zh-CN" b="1">
                    <a:solidFill>
                      <a:srgbClr val="000000"/>
                    </a:solidFill>
                    <a:latin typeface="Arial" charset="0"/>
                  </a:rPr>
                  <a:t>Missionaries </a:t>
                </a:r>
                <a:endParaRPr lang="en-US" altLang="zh-CN">
                  <a:solidFill>
                    <a:srgbClr val="000000"/>
                  </a:solidFill>
                  <a:latin typeface="Arial" charset="0"/>
                </a:endParaRPr>
              </a:p>
            </p:txBody>
          </p:sp>
          <p:sp>
            <p:nvSpPr>
              <p:cNvPr id="255031" name="Rectangle 149"/>
              <p:cNvSpPr>
                <a:spLocks noChangeArrowheads="1"/>
              </p:cNvSpPr>
              <p:nvPr/>
            </p:nvSpPr>
            <p:spPr bwMode="auto">
              <a:xfrm>
                <a:off x="1488" y="2498"/>
                <a:ext cx="1488" cy="721"/>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000000"/>
                  </a:solidFill>
                </a:endParaRPr>
              </a:p>
            </p:txBody>
          </p:sp>
        </p:grpSp>
        <p:grpSp>
          <p:nvGrpSpPr>
            <p:cNvPr id="254994" name="Group 152"/>
            <p:cNvGrpSpPr>
              <a:grpSpLocks/>
            </p:cNvGrpSpPr>
            <p:nvPr/>
          </p:nvGrpSpPr>
          <p:grpSpPr bwMode="auto">
            <a:xfrm>
              <a:off x="2872" y="2099"/>
              <a:ext cx="1480" cy="454"/>
              <a:chOff x="2976" y="2498"/>
              <a:chExt cx="1480" cy="721"/>
            </a:xfrm>
          </p:grpSpPr>
          <p:sp>
            <p:nvSpPr>
              <p:cNvPr id="255028" name="Rectangle 113"/>
              <p:cNvSpPr>
                <a:spLocks noChangeArrowheads="1"/>
              </p:cNvSpPr>
              <p:nvPr/>
            </p:nvSpPr>
            <p:spPr bwMode="auto">
              <a:xfrm>
                <a:off x="3008" y="2498"/>
                <a:ext cx="1416"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a:spcBef>
                    <a:spcPct val="0"/>
                  </a:spcBef>
                </a:pPr>
                <a:r>
                  <a:rPr lang="en-US" altLang="zh-CN" b="1">
                    <a:solidFill>
                      <a:srgbClr val="000000"/>
                    </a:solidFill>
                    <a:latin typeface="Arial" charset="0"/>
                  </a:rPr>
                  <a:t> Is a</a:t>
                </a:r>
                <a:endParaRPr lang="en-US" altLang="zh-CN">
                  <a:solidFill>
                    <a:srgbClr val="000000"/>
                  </a:solidFill>
                  <a:latin typeface="Arial" charset="0"/>
                </a:endParaRPr>
              </a:p>
              <a:p>
                <a:pPr eaLnBrk="0" hangingPunct="0">
                  <a:spcBef>
                    <a:spcPct val="0"/>
                  </a:spcBef>
                </a:pPr>
                <a:r>
                  <a:rPr lang="en-US" altLang="zh-CN" b="1">
                    <a:solidFill>
                      <a:srgbClr val="000000"/>
                    </a:solidFill>
                    <a:latin typeface="Arial" charset="0"/>
                  </a:rPr>
                  <a:t>Missionary </a:t>
                </a:r>
                <a:endParaRPr lang="en-US" altLang="zh-CN">
                  <a:solidFill>
                    <a:srgbClr val="000000"/>
                  </a:solidFill>
                  <a:latin typeface="Arial" charset="0"/>
                </a:endParaRPr>
              </a:p>
            </p:txBody>
          </p:sp>
          <p:sp>
            <p:nvSpPr>
              <p:cNvPr id="255029" name="Rectangle 151"/>
              <p:cNvSpPr>
                <a:spLocks noChangeArrowheads="1"/>
              </p:cNvSpPr>
              <p:nvPr/>
            </p:nvSpPr>
            <p:spPr bwMode="auto">
              <a:xfrm>
                <a:off x="2976" y="2498"/>
                <a:ext cx="1480" cy="721"/>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000000"/>
                  </a:solidFill>
                </a:endParaRPr>
              </a:p>
            </p:txBody>
          </p:sp>
        </p:grpSp>
        <p:grpSp>
          <p:nvGrpSpPr>
            <p:cNvPr id="254995" name="Group 154"/>
            <p:cNvGrpSpPr>
              <a:grpSpLocks/>
            </p:cNvGrpSpPr>
            <p:nvPr/>
          </p:nvGrpSpPr>
          <p:grpSpPr bwMode="auto">
            <a:xfrm>
              <a:off x="-104" y="2553"/>
              <a:ext cx="449" cy="465"/>
              <a:chOff x="0" y="3219"/>
              <a:chExt cx="449" cy="740"/>
            </a:xfrm>
          </p:grpSpPr>
          <p:sp>
            <p:nvSpPr>
              <p:cNvPr id="255026" name="Rectangle 115"/>
              <p:cNvSpPr>
                <a:spLocks noChangeArrowheads="1"/>
              </p:cNvSpPr>
              <p:nvPr/>
            </p:nvSpPr>
            <p:spPr bwMode="auto">
              <a:xfrm>
                <a:off x="12" y="3219"/>
                <a:ext cx="437"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a:spcBef>
                    <a:spcPct val="0"/>
                  </a:spcBef>
                </a:pPr>
                <a:r>
                  <a:rPr lang="en-US" altLang="zh-CN" sz="1600" b="1">
                    <a:solidFill>
                      <a:srgbClr val="000000"/>
                    </a:solidFill>
                    <a:latin typeface="Arial Narrow" charset="0"/>
                  </a:rPr>
                  <a:t> </a:t>
                </a:r>
                <a:r>
                  <a:rPr lang="en-US" altLang="zh-CN" sz="1400" b="1">
                    <a:solidFill>
                      <a:srgbClr val="000000"/>
                    </a:solidFill>
                    <a:latin typeface="Arial Narrow" charset="0"/>
                  </a:rPr>
                  <a:t>Greetings &amp; Prayer</a:t>
                </a:r>
              </a:p>
              <a:p>
                <a:pPr eaLnBrk="0" hangingPunct="0">
                  <a:spcBef>
                    <a:spcPct val="0"/>
                  </a:spcBef>
                </a:pPr>
                <a:r>
                  <a:rPr lang="en-US" altLang="zh-CN" sz="1400" b="1">
                    <a:solidFill>
                      <a:srgbClr val="000000"/>
                    </a:solidFill>
                    <a:latin typeface="Arial Narrow" charset="0"/>
                  </a:rPr>
                  <a:t>1-2</a:t>
                </a:r>
              </a:p>
            </p:txBody>
          </p:sp>
          <p:sp>
            <p:nvSpPr>
              <p:cNvPr id="255027" name="Rectangle 153"/>
              <p:cNvSpPr>
                <a:spLocks noChangeArrowheads="1"/>
              </p:cNvSpPr>
              <p:nvPr/>
            </p:nvSpPr>
            <p:spPr bwMode="auto">
              <a:xfrm>
                <a:off x="0" y="3219"/>
                <a:ext cx="432"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000000"/>
                  </a:solidFill>
                </a:endParaRPr>
              </a:p>
            </p:txBody>
          </p:sp>
        </p:grpSp>
        <p:grpSp>
          <p:nvGrpSpPr>
            <p:cNvPr id="254996" name="Group 156"/>
            <p:cNvGrpSpPr>
              <a:grpSpLocks/>
            </p:cNvGrpSpPr>
            <p:nvPr/>
          </p:nvGrpSpPr>
          <p:grpSpPr bwMode="auto">
            <a:xfrm>
              <a:off x="328" y="2553"/>
              <a:ext cx="448" cy="465"/>
              <a:chOff x="432" y="3219"/>
              <a:chExt cx="448" cy="740"/>
            </a:xfrm>
          </p:grpSpPr>
          <p:sp>
            <p:nvSpPr>
              <p:cNvPr id="255024" name="Rectangle 116"/>
              <p:cNvSpPr>
                <a:spLocks noChangeArrowheads="1"/>
              </p:cNvSpPr>
              <p:nvPr/>
            </p:nvSpPr>
            <p:spPr bwMode="auto">
              <a:xfrm>
                <a:off x="464" y="3219"/>
                <a:ext cx="384"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a:spcBef>
                    <a:spcPct val="0"/>
                  </a:spcBef>
                </a:pPr>
                <a:r>
                  <a:rPr lang="en-US" altLang="zh-CN" sz="2000" b="1">
                    <a:solidFill>
                      <a:srgbClr val="000000"/>
                    </a:solidFill>
                    <a:latin typeface="Arial" charset="0"/>
                  </a:rPr>
                  <a:t> </a:t>
                </a:r>
                <a:r>
                  <a:rPr lang="en-US" altLang="zh-CN" sz="1400" b="1">
                    <a:solidFill>
                      <a:srgbClr val="000000"/>
                    </a:solidFill>
                    <a:latin typeface="Arial Narrow" charset="0"/>
                  </a:rPr>
                  <a:t>Joy over Godliness</a:t>
                </a:r>
              </a:p>
              <a:p>
                <a:pPr eaLnBrk="0" hangingPunct="0">
                  <a:spcBef>
                    <a:spcPct val="0"/>
                  </a:spcBef>
                </a:pPr>
                <a:r>
                  <a:rPr lang="en-US" altLang="zh-CN" sz="1400" b="1">
                    <a:solidFill>
                      <a:srgbClr val="000000"/>
                    </a:solidFill>
                    <a:latin typeface="Arial Narrow" charset="0"/>
                  </a:rPr>
                  <a:t>3-4</a:t>
                </a:r>
              </a:p>
            </p:txBody>
          </p:sp>
          <p:sp>
            <p:nvSpPr>
              <p:cNvPr id="255025" name="Rectangle 155"/>
              <p:cNvSpPr>
                <a:spLocks noChangeArrowheads="1"/>
              </p:cNvSpPr>
              <p:nvPr/>
            </p:nvSpPr>
            <p:spPr bwMode="auto">
              <a:xfrm>
                <a:off x="432" y="3219"/>
                <a:ext cx="448"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000000"/>
                  </a:solidFill>
                </a:endParaRPr>
              </a:p>
            </p:txBody>
          </p:sp>
        </p:grpSp>
        <p:grpSp>
          <p:nvGrpSpPr>
            <p:cNvPr id="254997" name="Group 158"/>
            <p:cNvGrpSpPr>
              <a:grpSpLocks/>
            </p:cNvGrpSpPr>
            <p:nvPr/>
          </p:nvGrpSpPr>
          <p:grpSpPr bwMode="auto">
            <a:xfrm>
              <a:off x="776" y="2553"/>
              <a:ext cx="608" cy="465"/>
              <a:chOff x="880" y="3219"/>
              <a:chExt cx="608" cy="740"/>
            </a:xfrm>
          </p:grpSpPr>
          <p:sp>
            <p:nvSpPr>
              <p:cNvPr id="255022" name="Rectangle 117"/>
              <p:cNvSpPr>
                <a:spLocks noChangeArrowheads="1"/>
              </p:cNvSpPr>
              <p:nvPr/>
            </p:nvSpPr>
            <p:spPr bwMode="auto">
              <a:xfrm>
                <a:off x="912" y="3219"/>
                <a:ext cx="544"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a:spcBef>
                    <a:spcPct val="0"/>
                  </a:spcBef>
                </a:pPr>
                <a:r>
                  <a:rPr lang="en-US" altLang="zh-CN" sz="1400" b="1">
                    <a:solidFill>
                      <a:srgbClr val="000000"/>
                    </a:solidFill>
                    <a:latin typeface="Arial Narrow" charset="0"/>
                  </a:rPr>
                  <a:t>Support Confirmed</a:t>
                </a:r>
              </a:p>
              <a:p>
                <a:pPr eaLnBrk="0" hangingPunct="0">
                  <a:spcBef>
                    <a:spcPct val="0"/>
                  </a:spcBef>
                </a:pPr>
                <a:r>
                  <a:rPr lang="en-US" altLang="zh-CN" sz="1400" b="1">
                    <a:solidFill>
                      <a:srgbClr val="000000"/>
                    </a:solidFill>
                    <a:latin typeface="Arial Narrow" charset="0"/>
                  </a:rPr>
                  <a:t>5-8</a:t>
                </a:r>
              </a:p>
            </p:txBody>
          </p:sp>
          <p:sp>
            <p:nvSpPr>
              <p:cNvPr id="255023" name="Rectangle 157"/>
              <p:cNvSpPr>
                <a:spLocks noChangeArrowheads="1"/>
              </p:cNvSpPr>
              <p:nvPr/>
            </p:nvSpPr>
            <p:spPr bwMode="auto">
              <a:xfrm>
                <a:off x="880" y="3219"/>
                <a:ext cx="608"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000000"/>
                  </a:solidFill>
                </a:endParaRPr>
              </a:p>
            </p:txBody>
          </p:sp>
        </p:grpSp>
        <p:grpSp>
          <p:nvGrpSpPr>
            <p:cNvPr id="254998" name="Group 160"/>
            <p:cNvGrpSpPr>
              <a:grpSpLocks/>
            </p:cNvGrpSpPr>
            <p:nvPr/>
          </p:nvGrpSpPr>
          <p:grpSpPr bwMode="auto">
            <a:xfrm>
              <a:off x="1357" y="2553"/>
              <a:ext cx="539" cy="465"/>
              <a:chOff x="1461" y="3219"/>
              <a:chExt cx="539" cy="740"/>
            </a:xfrm>
          </p:grpSpPr>
          <p:sp>
            <p:nvSpPr>
              <p:cNvPr id="255020" name="Rectangle 118"/>
              <p:cNvSpPr>
                <a:spLocks noChangeArrowheads="1"/>
              </p:cNvSpPr>
              <p:nvPr/>
            </p:nvSpPr>
            <p:spPr bwMode="auto">
              <a:xfrm>
                <a:off x="1461" y="3219"/>
                <a:ext cx="524"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a:spcBef>
                    <a:spcPct val="0"/>
                  </a:spcBef>
                </a:pPr>
                <a:r>
                  <a:rPr lang="en-US" altLang="zh-CN" sz="1400" b="1">
                    <a:solidFill>
                      <a:srgbClr val="000000"/>
                    </a:solidFill>
                    <a:latin typeface="Arial Narrow" charset="0"/>
                  </a:rPr>
                  <a:t> for Rejecting John</a:t>
                </a:r>
              </a:p>
              <a:p>
                <a:pPr eaLnBrk="0" hangingPunct="0">
                  <a:spcBef>
                    <a:spcPct val="0"/>
                  </a:spcBef>
                </a:pPr>
                <a:r>
                  <a:rPr lang="en-US" altLang="zh-CN" sz="1400" b="1">
                    <a:solidFill>
                      <a:srgbClr val="000000"/>
                    </a:solidFill>
                    <a:latin typeface="Arial Narrow" charset="0"/>
                  </a:rPr>
                  <a:t>9</a:t>
                </a:r>
              </a:p>
            </p:txBody>
          </p:sp>
          <p:sp>
            <p:nvSpPr>
              <p:cNvPr id="255021" name="Rectangle 159"/>
              <p:cNvSpPr>
                <a:spLocks noChangeArrowheads="1"/>
              </p:cNvSpPr>
              <p:nvPr/>
            </p:nvSpPr>
            <p:spPr bwMode="auto">
              <a:xfrm>
                <a:off x="1488" y="3219"/>
                <a:ext cx="512"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000000"/>
                  </a:solidFill>
                </a:endParaRPr>
              </a:p>
            </p:txBody>
          </p:sp>
        </p:grpSp>
        <p:grpSp>
          <p:nvGrpSpPr>
            <p:cNvPr id="254999" name="Group 162"/>
            <p:cNvGrpSpPr>
              <a:grpSpLocks/>
            </p:cNvGrpSpPr>
            <p:nvPr/>
          </p:nvGrpSpPr>
          <p:grpSpPr bwMode="auto">
            <a:xfrm>
              <a:off x="1896" y="2553"/>
              <a:ext cx="544" cy="465"/>
              <a:chOff x="2000" y="3219"/>
              <a:chExt cx="544" cy="740"/>
            </a:xfrm>
          </p:grpSpPr>
          <p:sp>
            <p:nvSpPr>
              <p:cNvPr id="255018" name="Rectangle 119"/>
              <p:cNvSpPr>
                <a:spLocks noChangeArrowheads="1"/>
              </p:cNvSpPr>
              <p:nvPr/>
            </p:nvSpPr>
            <p:spPr bwMode="auto">
              <a:xfrm>
                <a:off x="2032" y="3219"/>
                <a:ext cx="480"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a:spcBef>
                    <a:spcPct val="0"/>
                  </a:spcBef>
                </a:pPr>
                <a:r>
                  <a:rPr lang="en-US" altLang="zh-CN" sz="1400" b="1">
                    <a:solidFill>
                      <a:srgbClr val="000000"/>
                    </a:solidFill>
                    <a:latin typeface="Arial Narrow" charset="0"/>
                  </a:rPr>
                  <a:t>for Opposing</a:t>
                </a:r>
              </a:p>
              <a:p>
                <a:pPr eaLnBrk="0" hangingPunct="0">
                  <a:spcBef>
                    <a:spcPct val="0"/>
                  </a:spcBef>
                </a:pPr>
                <a:r>
                  <a:rPr lang="en-US" altLang="zh-CN" sz="1400" b="1">
                    <a:solidFill>
                      <a:srgbClr val="000000"/>
                    </a:solidFill>
                    <a:latin typeface="Arial Narrow" charset="0"/>
                  </a:rPr>
                  <a:t>Missionaries</a:t>
                </a:r>
              </a:p>
              <a:p>
                <a:pPr eaLnBrk="0" hangingPunct="0">
                  <a:spcBef>
                    <a:spcPct val="0"/>
                  </a:spcBef>
                </a:pPr>
                <a:r>
                  <a:rPr lang="en-US" altLang="zh-CN" sz="1400" b="1">
                    <a:solidFill>
                      <a:srgbClr val="000000"/>
                    </a:solidFill>
                    <a:latin typeface="Arial Narrow" charset="0"/>
                  </a:rPr>
                  <a:t>10</a:t>
                </a:r>
              </a:p>
            </p:txBody>
          </p:sp>
          <p:sp>
            <p:nvSpPr>
              <p:cNvPr id="255019" name="Rectangle 161"/>
              <p:cNvSpPr>
                <a:spLocks noChangeArrowheads="1"/>
              </p:cNvSpPr>
              <p:nvPr/>
            </p:nvSpPr>
            <p:spPr bwMode="auto">
              <a:xfrm>
                <a:off x="2000" y="3219"/>
                <a:ext cx="544"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000000"/>
                  </a:solidFill>
                </a:endParaRPr>
              </a:p>
            </p:txBody>
          </p:sp>
        </p:grpSp>
        <p:grpSp>
          <p:nvGrpSpPr>
            <p:cNvPr id="255000" name="Group 164"/>
            <p:cNvGrpSpPr>
              <a:grpSpLocks/>
            </p:cNvGrpSpPr>
            <p:nvPr/>
          </p:nvGrpSpPr>
          <p:grpSpPr bwMode="auto">
            <a:xfrm>
              <a:off x="2440" y="2553"/>
              <a:ext cx="432" cy="465"/>
              <a:chOff x="2544" y="3219"/>
              <a:chExt cx="432" cy="740"/>
            </a:xfrm>
          </p:grpSpPr>
          <p:sp>
            <p:nvSpPr>
              <p:cNvPr id="255016" name="Rectangle 120"/>
              <p:cNvSpPr>
                <a:spLocks noChangeArrowheads="1"/>
              </p:cNvSpPr>
              <p:nvPr/>
            </p:nvSpPr>
            <p:spPr bwMode="auto">
              <a:xfrm>
                <a:off x="2576" y="3219"/>
                <a:ext cx="368"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a:spcBef>
                    <a:spcPct val="0"/>
                  </a:spcBef>
                </a:pPr>
                <a:r>
                  <a:rPr lang="en-US" altLang="zh-CN" sz="1400" b="1">
                    <a:solidFill>
                      <a:srgbClr val="000000"/>
                    </a:solidFill>
                    <a:latin typeface="Arial Narrow" charset="0"/>
                  </a:rPr>
                  <a:t>for Doing Evil</a:t>
                </a:r>
              </a:p>
              <a:p>
                <a:pPr eaLnBrk="0" hangingPunct="0">
                  <a:spcBef>
                    <a:spcPct val="0"/>
                  </a:spcBef>
                </a:pPr>
                <a:r>
                  <a:rPr lang="en-US" altLang="zh-CN" sz="1400" b="1">
                    <a:solidFill>
                      <a:srgbClr val="000000"/>
                    </a:solidFill>
                    <a:latin typeface="Arial Narrow" charset="0"/>
                  </a:rPr>
                  <a:t>11</a:t>
                </a:r>
              </a:p>
            </p:txBody>
          </p:sp>
          <p:sp>
            <p:nvSpPr>
              <p:cNvPr id="255017" name="Rectangle 163"/>
              <p:cNvSpPr>
                <a:spLocks noChangeArrowheads="1"/>
              </p:cNvSpPr>
              <p:nvPr/>
            </p:nvSpPr>
            <p:spPr bwMode="auto">
              <a:xfrm>
                <a:off x="2544" y="3219"/>
                <a:ext cx="432"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000000"/>
                  </a:solidFill>
                </a:endParaRPr>
              </a:p>
            </p:txBody>
          </p:sp>
        </p:grpSp>
        <p:grpSp>
          <p:nvGrpSpPr>
            <p:cNvPr id="255001" name="Group 166"/>
            <p:cNvGrpSpPr>
              <a:grpSpLocks/>
            </p:cNvGrpSpPr>
            <p:nvPr/>
          </p:nvGrpSpPr>
          <p:grpSpPr bwMode="auto">
            <a:xfrm>
              <a:off x="2872" y="2553"/>
              <a:ext cx="480" cy="465"/>
              <a:chOff x="2976" y="3219"/>
              <a:chExt cx="480" cy="740"/>
            </a:xfrm>
          </p:grpSpPr>
          <p:sp>
            <p:nvSpPr>
              <p:cNvPr id="255014" name="Rectangle 121"/>
              <p:cNvSpPr>
                <a:spLocks noChangeArrowheads="1"/>
              </p:cNvSpPr>
              <p:nvPr/>
            </p:nvSpPr>
            <p:spPr bwMode="auto">
              <a:xfrm>
                <a:off x="3008" y="3219"/>
                <a:ext cx="416"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a:spcBef>
                    <a:spcPct val="0"/>
                  </a:spcBef>
                </a:pPr>
                <a:r>
                  <a:rPr lang="en-US" altLang="zh-CN" sz="1400" b="1">
                    <a:solidFill>
                      <a:srgbClr val="000000"/>
                    </a:solidFill>
                    <a:latin typeface="Arial Narrow" charset="0"/>
                  </a:rPr>
                  <a:t>Good</a:t>
                </a:r>
              </a:p>
              <a:p>
                <a:pPr eaLnBrk="0" hangingPunct="0">
                  <a:spcBef>
                    <a:spcPct val="0"/>
                  </a:spcBef>
                </a:pPr>
                <a:r>
                  <a:rPr lang="en-US" altLang="zh-CN" sz="1400" b="1">
                    <a:solidFill>
                      <a:srgbClr val="000000"/>
                    </a:solidFill>
                    <a:latin typeface="Arial Narrow" charset="0"/>
                  </a:rPr>
                  <a:t>Reputation</a:t>
                </a:r>
              </a:p>
              <a:p>
                <a:pPr eaLnBrk="0" hangingPunct="0">
                  <a:spcBef>
                    <a:spcPct val="0"/>
                  </a:spcBef>
                </a:pPr>
                <a:r>
                  <a:rPr lang="en-US" altLang="zh-CN" sz="1400" b="1">
                    <a:solidFill>
                      <a:srgbClr val="000000"/>
                    </a:solidFill>
                    <a:latin typeface="Arial Narrow" charset="0"/>
                  </a:rPr>
                  <a:t>12</a:t>
                </a:r>
              </a:p>
            </p:txBody>
          </p:sp>
          <p:sp>
            <p:nvSpPr>
              <p:cNvPr id="255015" name="Rectangle 165"/>
              <p:cNvSpPr>
                <a:spLocks noChangeArrowheads="1"/>
              </p:cNvSpPr>
              <p:nvPr/>
            </p:nvSpPr>
            <p:spPr bwMode="auto">
              <a:xfrm>
                <a:off x="2976" y="3219"/>
                <a:ext cx="480"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000000"/>
                  </a:solidFill>
                </a:endParaRPr>
              </a:p>
            </p:txBody>
          </p:sp>
        </p:grpSp>
        <p:grpSp>
          <p:nvGrpSpPr>
            <p:cNvPr id="255002" name="Group 168"/>
            <p:cNvGrpSpPr>
              <a:grpSpLocks/>
            </p:cNvGrpSpPr>
            <p:nvPr/>
          </p:nvGrpSpPr>
          <p:grpSpPr bwMode="auto">
            <a:xfrm>
              <a:off x="3352" y="2553"/>
              <a:ext cx="488" cy="465"/>
              <a:chOff x="3456" y="3219"/>
              <a:chExt cx="488" cy="740"/>
            </a:xfrm>
          </p:grpSpPr>
          <p:sp>
            <p:nvSpPr>
              <p:cNvPr id="255012" name="Rectangle 122"/>
              <p:cNvSpPr>
                <a:spLocks noChangeArrowheads="1"/>
              </p:cNvSpPr>
              <p:nvPr/>
            </p:nvSpPr>
            <p:spPr bwMode="auto">
              <a:xfrm>
                <a:off x="3488" y="3219"/>
                <a:ext cx="424"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a:spcBef>
                    <a:spcPct val="0"/>
                  </a:spcBef>
                </a:pPr>
                <a:r>
                  <a:rPr lang="en-US" altLang="zh-CN" sz="1400" b="1">
                    <a:solidFill>
                      <a:srgbClr val="000000"/>
                    </a:solidFill>
                    <a:latin typeface="Arial Narrow" charset="0"/>
                  </a:rPr>
                  <a:t>Visit</a:t>
                </a:r>
              </a:p>
              <a:p>
                <a:pPr eaLnBrk="0" hangingPunct="0">
                  <a:spcBef>
                    <a:spcPct val="0"/>
                  </a:spcBef>
                </a:pPr>
                <a:r>
                  <a:rPr lang="en-US" altLang="zh-CN" sz="1400" b="1">
                    <a:solidFill>
                      <a:srgbClr val="000000"/>
                    </a:solidFill>
                    <a:latin typeface="Arial Narrow" charset="0"/>
                  </a:rPr>
                  <a:t>Anticipated</a:t>
                </a:r>
              </a:p>
              <a:p>
                <a:pPr eaLnBrk="0" hangingPunct="0">
                  <a:spcBef>
                    <a:spcPct val="0"/>
                  </a:spcBef>
                </a:pPr>
                <a:r>
                  <a:rPr lang="en-US" altLang="zh-CN" sz="1400" b="1">
                    <a:solidFill>
                      <a:srgbClr val="000000"/>
                    </a:solidFill>
                    <a:latin typeface="Arial Narrow" charset="0"/>
                  </a:rPr>
                  <a:t>13-14a</a:t>
                </a:r>
              </a:p>
            </p:txBody>
          </p:sp>
          <p:sp>
            <p:nvSpPr>
              <p:cNvPr id="255013" name="Rectangle 167"/>
              <p:cNvSpPr>
                <a:spLocks noChangeArrowheads="1"/>
              </p:cNvSpPr>
              <p:nvPr/>
            </p:nvSpPr>
            <p:spPr bwMode="auto">
              <a:xfrm>
                <a:off x="3456" y="3219"/>
                <a:ext cx="488"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000000"/>
                  </a:solidFill>
                </a:endParaRPr>
              </a:p>
            </p:txBody>
          </p:sp>
        </p:grpSp>
        <p:grpSp>
          <p:nvGrpSpPr>
            <p:cNvPr id="255003" name="Group 170"/>
            <p:cNvGrpSpPr>
              <a:grpSpLocks/>
            </p:cNvGrpSpPr>
            <p:nvPr/>
          </p:nvGrpSpPr>
          <p:grpSpPr bwMode="auto">
            <a:xfrm>
              <a:off x="3824" y="2553"/>
              <a:ext cx="529" cy="465"/>
              <a:chOff x="3928" y="3219"/>
              <a:chExt cx="529" cy="740"/>
            </a:xfrm>
          </p:grpSpPr>
          <p:sp>
            <p:nvSpPr>
              <p:cNvPr id="255010" name="Rectangle 123"/>
              <p:cNvSpPr>
                <a:spLocks noChangeArrowheads="1"/>
              </p:cNvSpPr>
              <p:nvPr/>
            </p:nvSpPr>
            <p:spPr bwMode="auto">
              <a:xfrm>
                <a:off x="3928" y="3219"/>
                <a:ext cx="529"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a:spcBef>
                    <a:spcPct val="0"/>
                  </a:spcBef>
                </a:pPr>
                <a:r>
                  <a:rPr lang="en-US" altLang="zh-CN" sz="1600" b="1">
                    <a:solidFill>
                      <a:srgbClr val="000000"/>
                    </a:solidFill>
                    <a:latin typeface="Arial Narrow" charset="0"/>
                  </a:rPr>
                  <a:t> </a:t>
                </a:r>
                <a:r>
                  <a:rPr lang="en-US" altLang="zh-CN" sz="1400" b="1">
                    <a:solidFill>
                      <a:srgbClr val="000000"/>
                    </a:solidFill>
                    <a:latin typeface="Arial Narrow" charset="0"/>
                  </a:rPr>
                  <a:t>Affectionate Greetings</a:t>
                </a:r>
              </a:p>
              <a:p>
                <a:pPr eaLnBrk="0" hangingPunct="0">
                  <a:spcBef>
                    <a:spcPct val="0"/>
                  </a:spcBef>
                </a:pPr>
                <a:r>
                  <a:rPr lang="en-US" altLang="zh-CN" sz="1400" b="1">
                    <a:solidFill>
                      <a:srgbClr val="000000"/>
                    </a:solidFill>
                    <a:latin typeface="Arial Narrow" charset="0"/>
                  </a:rPr>
                  <a:t>14b-15</a:t>
                </a:r>
              </a:p>
            </p:txBody>
          </p:sp>
          <p:sp>
            <p:nvSpPr>
              <p:cNvPr id="255011" name="Rectangle 169"/>
              <p:cNvSpPr>
                <a:spLocks noChangeArrowheads="1"/>
              </p:cNvSpPr>
              <p:nvPr/>
            </p:nvSpPr>
            <p:spPr bwMode="auto">
              <a:xfrm>
                <a:off x="3944" y="3219"/>
                <a:ext cx="512"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000000"/>
                  </a:solidFill>
                </a:endParaRPr>
              </a:p>
            </p:txBody>
          </p:sp>
        </p:grpSp>
        <p:grpSp>
          <p:nvGrpSpPr>
            <p:cNvPr id="255004" name="Group 174"/>
            <p:cNvGrpSpPr>
              <a:grpSpLocks/>
            </p:cNvGrpSpPr>
            <p:nvPr/>
          </p:nvGrpSpPr>
          <p:grpSpPr bwMode="auto">
            <a:xfrm>
              <a:off x="-104" y="3018"/>
              <a:ext cx="4457" cy="387"/>
              <a:chOff x="0" y="3959"/>
              <a:chExt cx="5968" cy="615"/>
            </a:xfrm>
          </p:grpSpPr>
          <p:sp>
            <p:nvSpPr>
              <p:cNvPr id="255008" name="Rectangle 125"/>
              <p:cNvSpPr>
                <a:spLocks noChangeArrowheads="1"/>
              </p:cNvSpPr>
              <p:nvPr/>
            </p:nvSpPr>
            <p:spPr bwMode="auto">
              <a:xfrm>
                <a:off x="32" y="3959"/>
                <a:ext cx="590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a:spcBef>
                    <a:spcPct val="0"/>
                  </a:spcBef>
                </a:pPr>
                <a:r>
                  <a:rPr lang="en-US" altLang="zh-CN" b="1">
                    <a:solidFill>
                      <a:srgbClr val="000000"/>
                    </a:solidFill>
                    <a:latin typeface="Arial" charset="0"/>
                  </a:rPr>
                  <a:t> Asia Minor</a:t>
                </a:r>
                <a:endParaRPr lang="en-US" altLang="zh-CN">
                  <a:solidFill>
                    <a:srgbClr val="000000"/>
                  </a:solidFill>
                  <a:latin typeface="Arial" charset="0"/>
                </a:endParaRPr>
              </a:p>
            </p:txBody>
          </p:sp>
          <p:sp>
            <p:nvSpPr>
              <p:cNvPr id="255009" name="Rectangle 173"/>
              <p:cNvSpPr>
                <a:spLocks noChangeArrowheads="1"/>
              </p:cNvSpPr>
              <p:nvPr/>
            </p:nvSpPr>
            <p:spPr bwMode="auto">
              <a:xfrm>
                <a:off x="0" y="3959"/>
                <a:ext cx="596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000000"/>
                  </a:solidFill>
                </a:endParaRPr>
              </a:p>
            </p:txBody>
          </p:sp>
        </p:grpSp>
        <p:grpSp>
          <p:nvGrpSpPr>
            <p:cNvPr id="255005" name="Group 176"/>
            <p:cNvGrpSpPr>
              <a:grpSpLocks/>
            </p:cNvGrpSpPr>
            <p:nvPr/>
          </p:nvGrpSpPr>
          <p:grpSpPr bwMode="auto">
            <a:xfrm>
              <a:off x="-104" y="3405"/>
              <a:ext cx="4457" cy="387"/>
              <a:chOff x="0" y="4574"/>
              <a:chExt cx="5968" cy="615"/>
            </a:xfrm>
          </p:grpSpPr>
          <p:sp>
            <p:nvSpPr>
              <p:cNvPr id="255006" name="Rectangle 126"/>
              <p:cNvSpPr>
                <a:spLocks noChangeArrowheads="1"/>
              </p:cNvSpPr>
              <p:nvPr/>
            </p:nvSpPr>
            <p:spPr bwMode="auto">
              <a:xfrm>
                <a:off x="32" y="4574"/>
                <a:ext cx="590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a:spcBef>
                    <a:spcPct val="0"/>
                  </a:spcBef>
                </a:pPr>
                <a:r>
                  <a:rPr lang="en-US" altLang="zh-CN" b="1">
                    <a:solidFill>
                      <a:srgbClr val="000000"/>
                    </a:solidFill>
                    <a:latin typeface="Arial" charset="0"/>
                  </a:rPr>
                  <a:t> c. AD 90</a:t>
                </a:r>
                <a:endParaRPr lang="en-US" altLang="zh-CN">
                  <a:solidFill>
                    <a:srgbClr val="000000"/>
                  </a:solidFill>
                  <a:latin typeface="Arial" charset="0"/>
                </a:endParaRPr>
              </a:p>
            </p:txBody>
          </p:sp>
          <p:sp>
            <p:nvSpPr>
              <p:cNvPr id="255007" name="Rectangle 175"/>
              <p:cNvSpPr>
                <a:spLocks noChangeArrowheads="1"/>
              </p:cNvSpPr>
              <p:nvPr/>
            </p:nvSpPr>
            <p:spPr bwMode="auto">
              <a:xfrm>
                <a:off x="0" y="4574"/>
                <a:ext cx="596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000000"/>
                  </a:solidFill>
                </a:endParaRPr>
              </a:p>
            </p:txBody>
          </p:sp>
        </p:grpSp>
      </p:grpSp>
      <p:pic>
        <p:nvPicPr>
          <p:cNvPr id="254980" name="Picture 190" descr="j02275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33400"/>
            <a:ext cx="1497013"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4981" name="Text Box 3"/>
          <p:cNvSpPr txBox="1">
            <a:spLocks noChangeArrowheads="1"/>
          </p:cNvSpPr>
          <p:nvPr/>
        </p:nvSpPr>
        <p:spPr bwMode="auto">
          <a:xfrm>
            <a:off x="8340725" y="44450"/>
            <a:ext cx="698500" cy="46196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57026" name="Picture 7" descr="mens clothing"/>
          <p:cNvPicPr>
            <a:picLocks noChangeAspect="1" noChangeArrowheads="1"/>
          </p:cNvPicPr>
          <p:nvPr/>
        </p:nvPicPr>
        <p:blipFill>
          <a:blip r:embed="rId3">
            <a:extLst>
              <a:ext uri="{28A0092B-C50C-407E-A947-70E740481C1C}">
                <a14:useLocalDpi xmlns:a14="http://schemas.microsoft.com/office/drawing/2010/main" val="0"/>
              </a:ext>
            </a:extLst>
          </a:blip>
          <a:srcRect r="3741"/>
          <a:stretch>
            <a:fillRect/>
          </a:stretch>
        </p:blipFill>
        <p:spPr bwMode="auto">
          <a:xfrm>
            <a:off x="2409825" y="0"/>
            <a:ext cx="3962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7" name="Text Box 3"/>
          <p:cNvSpPr txBox="1">
            <a:spLocks noChangeArrowheads="1"/>
          </p:cNvSpPr>
          <p:nvPr/>
        </p:nvSpPr>
        <p:spPr bwMode="auto">
          <a:xfrm>
            <a:off x="8416925" y="1905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306</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endParaRPr lang="en-US">
              <a:solidFill>
                <a:srgbClr val="000000"/>
              </a:solidFill>
            </a:endParaRPr>
          </a:p>
        </p:txBody>
      </p:sp>
      <p:sp>
        <p:nvSpPr>
          <p:cNvPr id="10" name="Up Arrow 9"/>
          <p:cNvSpPr>
            <a:spLocks noChangeArrowheads="1"/>
          </p:cNvSpPr>
          <p:nvPr/>
        </p:nvSpPr>
        <p:spPr bwMode="auto">
          <a:xfrm rot="-7513425">
            <a:off x="5476876" y="1995487"/>
            <a:ext cx="893762" cy="1173163"/>
          </a:xfrm>
          <a:prstGeom prst="upArrow">
            <a:avLst>
              <a:gd name="adj1" fmla="val 50000"/>
              <a:gd name="adj2" fmla="val 50055"/>
            </a:avLst>
          </a:prstGeom>
          <a:solidFill>
            <a:schemeClr val="tx1"/>
          </a:solidFill>
          <a:ln w="76200">
            <a:solidFill>
              <a:srgbClr val="FFFFFF"/>
            </a:solidFill>
            <a:miter lim="800000"/>
            <a:headEnd/>
            <a:tailEnd/>
          </a:ln>
        </p:spPr>
        <p:txBody>
          <a:bodyPr wrap="none"/>
          <a:lstStyle/>
          <a:p>
            <a:endParaRPr lang="en-US">
              <a:solidFill>
                <a:srgbClr val="000000"/>
              </a:solidFill>
            </a:endParaRPr>
          </a:p>
        </p:txBody>
      </p:sp>
      <p:sp>
        <p:nvSpPr>
          <p:cNvPr id="18436" name="Text Box 4"/>
          <p:cNvSpPr txBox="1">
            <a:spLocks noChangeArrowheads="1"/>
          </p:cNvSpPr>
          <p:nvPr/>
        </p:nvSpPr>
        <p:spPr bwMode="auto">
          <a:xfrm>
            <a:off x="2984500" y="5346700"/>
            <a:ext cx="6196013" cy="1322388"/>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defRPr/>
            </a:pPr>
            <a:r>
              <a:rPr lang="en-US" altLang="zh-CN" sz="4000" b="1" dirty="0">
                <a:solidFill>
                  <a:srgbClr val="FFFFFF"/>
                </a:solidFill>
                <a:effectLst>
                  <a:outerShdw blurRad="38100" dist="38100" dir="2700000" algn="tl">
                    <a:srgbClr val="000000">
                      <a:alpha val="43137"/>
                    </a:srgbClr>
                  </a:outerShdw>
                </a:effectLst>
                <a:latin typeface="Arial" charset="0"/>
              </a:rPr>
              <a:t>I. Help </a:t>
            </a:r>
            <a:r>
              <a:rPr lang="en-US" altLang="zh-CN" sz="4000" b="1" dirty="0">
                <a:solidFill>
                  <a:srgbClr val="FFFF00"/>
                </a:solidFill>
                <a:effectLst>
                  <a:outerShdw blurRad="38100" dist="38100" dir="2700000" algn="tl">
                    <a:srgbClr val="000000">
                      <a:alpha val="43137"/>
                    </a:srgbClr>
                  </a:outerShdw>
                </a:effectLst>
                <a:latin typeface="Arial" charset="0"/>
              </a:rPr>
              <a:t>others</a:t>
            </a:r>
            <a:r>
              <a:rPr lang="en-US" altLang="zh-CN" sz="4000" b="1" dirty="0">
                <a:solidFill>
                  <a:srgbClr val="FFFFFF"/>
                </a:solidFill>
                <a:effectLst>
                  <a:outerShdw blurRad="38100" dist="38100" dir="2700000" algn="tl">
                    <a:srgbClr val="000000">
                      <a:alpha val="43137"/>
                    </a:srgbClr>
                  </a:outerShdw>
                </a:effectLst>
                <a:latin typeface="Arial" charset="0"/>
              </a:rPr>
              <a:t> get the truth out like Gaius (5-8)</a:t>
            </a:r>
          </a:p>
        </p:txBody>
      </p:sp>
      <p:sp>
        <p:nvSpPr>
          <p:cNvPr id="257031"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r>
              <a:rPr lang="en-US" altLang="zh-CN" sz="3200" b="1">
                <a:solidFill>
                  <a:srgbClr val="000000"/>
                </a:solidFill>
                <a:latin typeface="Arial" charset="0"/>
              </a:rPr>
              <a:t>How can we obey God’s truth?</a:t>
            </a:r>
            <a:endParaRPr lang="en-US" sz="3200" b="1">
              <a:solidFill>
                <a:srgbClr val="000000"/>
              </a:solidFill>
              <a:latin typeface="Arial" charset="0"/>
            </a:endParaRPr>
          </a:p>
        </p:txBody>
      </p:sp>
      <p:sp>
        <p:nvSpPr>
          <p:cNvPr id="12" name="Text Box 8"/>
          <p:cNvSpPr txBox="1">
            <a:spLocks noChangeArrowheads="1"/>
          </p:cNvSpPr>
          <p:nvPr/>
        </p:nvSpPr>
        <p:spPr bwMode="auto">
          <a:xfrm>
            <a:off x="6084888" y="866775"/>
            <a:ext cx="3059112" cy="3786188"/>
          </a:xfrm>
          <a:prstGeom prst="rect">
            <a:avLst/>
          </a:prstGeom>
          <a:solidFill>
            <a:schemeClr val="tx1"/>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defRPr/>
            </a:pPr>
            <a:r>
              <a:rPr lang="en-US" sz="4000" b="1" dirty="0">
                <a:solidFill>
                  <a:srgbClr val="FFFFFF"/>
                </a:solidFill>
                <a:latin typeface="Arial"/>
                <a:cs typeface="Arial"/>
              </a:rPr>
              <a:t>II. Don</a:t>
            </a:r>
            <a:r>
              <a:rPr lang="uk-UA" sz="4000" b="1" dirty="0">
                <a:solidFill>
                  <a:srgbClr val="FFFFFF"/>
                </a:solidFill>
                <a:latin typeface="Arial"/>
                <a:cs typeface="Arial"/>
              </a:rPr>
              <a:t>'</a:t>
            </a:r>
            <a:r>
              <a:rPr lang="en-US" sz="4000" b="1" dirty="0">
                <a:solidFill>
                  <a:srgbClr val="FFFFFF"/>
                </a:solidFill>
                <a:latin typeface="Arial"/>
                <a:cs typeface="Arial"/>
              </a:rPr>
              <a:t>t </a:t>
            </a:r>
            <a:r>
              <a:rPr lang="en-US" sz="4000" b="1" dirty="0">
                <a:solidFill>
                  <a:srgbClr val="FFFF00"/>
                </a:solidFill>
                <a:latin typeface="Arial"/>
                <a:cs typeface="Arial"/>
              </a:rPr>
              <a:t>hinder</a:t>
            </a:r>
            <a:r>
              <a:rPr lang="en-US" sz="4000" b="1" dirty="0">
                <a:solidFill>
                  <a:srgbClr val="FFFFFF"/>
                </a:solidFill>
                <a:latin typeface="Arial"/>
                <a:cs typeface="Arial"/>
              </a:rPr>
              <a:t> missions like Diotrephes </a:t>
            </a:r>
            <a:br>
              <a:rPr lang="en-US" altLang="zh-CN" sz="4000" b="1" dirty="0">
                <a:solidFill>
                  <a:srgbClr val="FFFFFF"/>
                </a:solidFill>
                <a:effectLst>
                  <a:outerShdw blurRad="38100" dist="38100" dir="2700000" algn="tl">
                    <a:srgbClr val="000000">
                      <a:alpha val="43137"/>
                    </a:srgbClr>
                  </a:outerShdw>
                </a:effectLst>
                <a:latin typeface="Arial"/>
                <a:cs typeface="Arial"/>
              </a:rPr>
            </a:br>
            <a:r>
              <a:rPr lang="en-US" altLang="zh-CN" sz="4000" b="1" dirty="0">
                <a:solidFill>
                  <a:srgbClr val="FFFFFF"/>
                </a:solidFill>
                <a:effectLst>
                  <a:outerShdw blurRad="38100" dist="38100" dir="2700000" algn="tl">
                    <a:srgbClr val="000000">
                      <a:alpha val="43137"/>
                    </a:srgbClr>
                  </a:outerShdw>
                </a:effectLst>
                <a:latin typeface="Arial"/>
                <a:cs typeface="Arial"/>
              </a:rPr>
              <a:t>(9-11)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2">
                                            <p:bg/>
                                          </p:spTgt>
                                        </p:tgtEl>
                                        <p:attrNameLst>
                                          <p:attrName>style.visibility</p:attrName>
                                        </p:attrNameLst>
                                      </p:cBhvr>
                                      <p:to>
                                        <p:strVal val="visible"/>
                                      </p:to>
                                    </p:set>
                                    <p:anim calcmode="lin" valueType="num">
                                      <p:cBhvr additive="base">
                                        <p:cTn id="21" dur="500" fill="hold"/>
                                        <p:tgtEl>
                                          <p:spTgt spid="12">
                                            <p:bg/>
                                          </p:spTgt>
                                        </p:tgtEl>
                                        <p:attrNameLst>
                                          <p:attrName>ppt_x</p:attrName>
                                        </p:attrNameLst>
                                      </p:cBhvr>
                                      <p:tavLst>
                                        <p:tav tm="0">
                                          <p:val>
                                            <p:strVal val="0-#ppt_w/2"/>
                                          </p:val>
                                        </p:tav>
                                        <p:tav tm="100000">
                                          <p:val>
                                            <p:strVal val="#ppt_x"/>
                                          </p:val>
                                        </p:tav>
                                      </p:tavLst>
                                    </p:anim>
                                    <p:anim calcmode="lin" valueType="num">
                                      <p:cBhvr additive="base">
                                        <p:cTn id="22" dur="500" fill="hold"/>
                                        <p:tgtEl>
                                          <p:spTgt spid="12">
                                            <p:bg/>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 calcmode="lin" valueType="num">
                                      <p:cBhvr additive="base">
                                        <p:cTn id="25"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8436" grpId="0" build="p" animBg="1" autoUpdateAnimBg="0"/>
      <p:bldP spid="12" grpId="0" build="p"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spcBef>
                <a:spcPct val="0"/>
              </a:spcBef>
            </a:pPr>
            <a:endParaRPr lang="en-US">
              <a:solidFill>
                <a:srgbClr val="000000"/>
              </a:solidFill>
            </a:endParaRPr>
          </a:p>
        </p:txBody>
      </p:sp>
      <p:sp>
        <p:nvSpPr>
          <p:cNvPr id="900098" name="Rectangle 2"/>
          <p:cNvSpPr>
            <a:spLocks noGrp="1" noChangeArrowheads="1"/>
          </p:cNvSpPr>
          <p:nvPr>
            <p:ph type="ctrTitle"/>
          </p:nvPr>
        </p:nvSpPr>
        <p:spPr>
          <a:xfrm>
            <a:off x="0" y="29469"/>
            <a:ext cx="9144000" cy="635185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wrote to the church about this, but Diotrephes, who loves to be the leader, refuses to have anything to do with us.  </a:t>
            </a:r>
            <a:r>
              <a:rPr lang="en-US" sz="3600" b="1" baseline="30000" dirty="0">
                <a:effectLst>
                  <a:glow rad="127000">
                    <a:schemeClr val="tx1"/>
                  </a:glow>
                </a:effectLst>
                <a:latin typeface="Arial" charset="0"/>
                <a:ea typeface="ＭＳ Ｐゴシック" charset="0"/>
                <a:cs typeface="ＭＳ Ｐゴシック" charset="0"/>
              </a:rPr>
              <a:t>10</a:t>
            </a:r>
            <a:r>
              <a:rPr lang="en-US" sz="3600" b="1" dirty="0">
                <a:effectLst>
                  <a:glow rad="127000">
                    <a:schemeClr val="tx1"/>
                  </a:glow>
                </a:effectLst>
                <a:latin typeface="Arial" charset="0"/>
                <a:ea typeface="ＭＳ Ｐゴシック" charset="0"/>
                <a:cs typeface="ＭＳ Ｐゴシック" charset="0"/>
              </a:rPr>
              <a:t>When I come, I will report some of the things he is doing and the evil accusations he is making against us. Not only does he refuse to welcome the traveling teachers, he also tells others not to help them. And when they do help, he puts them out of the church</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9-10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48728021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58050" name="Picture 7" descr="mens clothing"/>
          <p:cNvPicPr>
            <a:picLocks noChangeAspect="1" noChangeArrowheads="1"/>
          </p:cNvPicPr>
          <p:nvPr/>
        </p:nvPicPr>
        <p:blipFill>
          <a:blip r:embed="rId3">
            <a:extLst>
              <a:ext uri="{28A0092B-C50C-407E-A947-70E740481C1C}">
                <a14:useLocalDpi xmlns:a14="http://schemas.microsoft.com/office/drawing/2010/main" val="0"/>
              </a:ext>
            </a:extLst>
          </a:blip>
          <a:srcRect l="69833" t="24406" r="3741" b="30490"/>
          <a:stretch>
            <a:fillRect/>
          </a:stretch>
        </p:blipFill>
        <p:spPr bwMode="auto">
          <a:xfrm>
            <a:off x="6707188" y="-28575"/>
            <a:ext cx="241141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8051" name="Text Box 3"/>
          <p:cNvSpPr txBox="1">
            <a:spLocks noChangeArrowheads="1"/>
          </p:cNvSpPr>
          <p:nvPr/>
        </p:nvSpPr>
        <p:spPr bwMode="auto">
          <a:xfrm>
            <a:off x="8416925" y="1905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306</a:t>
            </a:r>
          </a:p>
        </p:txBody>
      </p:sp>
      <p:sp>
        <p:nvSpPr>
          <p:cNvPr id="258052" name="Rectangle 5"/>
          <p:cNvSpPr>
            <a:spLocks noChangeArrowheads="1"/>
          </p:cNvSpPr>
          <p:nvPr/>
        </p:nvSpPr>
        <p:spPr bwMode="auto">
          <a:xfrm>
            <a:off x="3074988" y="211138"/>
            <a:ext cx="3800475" cy="923925"/>
          </a:xfrm>
          <a:prstGeom prst="rect">
            <a:avLst/>
          </a:prstGeom>
          <a:solidFill>
            <a:schemeClr val="accent1"/>
          </a:solidFill>
          <a:ln w="9525">
            <a:solidFill>
              <a:schemeClr val="tx1"/>
            </a:solidFill>
            <a:miter lim="800000"/>
            <a:headEnd type="none" w="sm" len="sm"/>
            <a:tailEnd type="none" w="sm" len="sm"/>
          </a:ln>
        </p:spPr>
        <p:txBody>
          <a:bodyPr wrap="none">
            <a:spAutoFit/>
          </a:bodyPr>
          <a:lstStyle/>
          <a:p>
            <a:r>
              <a:rPr lang="en-US" altLang="zh-CN" sz="5400" b="1">
                <a:solidFill>
                  <a:srgbClr val="000000"/>
                </a:solidFill>
                <a:latin typeface="Arial" charset="0"/>
              </a:rPr>
              <a:t>Diotrephes</a:t>
            </a:r>
            <a:endParaRPr lang="en-US" sz="5400" b="1">
              <a:solidFill>
                <a:srgbClr val="000000"/>
              </a:solidFill>
              <a:latin typeface="Arial" charset="0"/>
            </a:endParaRPr>
          </a:p>
        </p:txBody>
      </p:sp>
      <p:sp>
        <p:nvSpPr>
          <p:cNvPr id="12" name="Text Box 8"/>
          <p:cNvSpPr txBox="1">
            <a:spLocks noChangeArrowheads="1"/>
          </p:cNvSpPr>
          <p:nvPr/>
        </p:nvSpPr>
        <p:spPr bwMode="auto">
          <a:xfrm>
            <a:off x="179388" y="1341438"/>
            <a:ext cx="6300787" cy="830262"/>
          </a:xfrm>
          <a:prstGeom prst="rect">
            <a:avLst/>
          </a:prstGeom>
          <a:no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l" eaLnBrk="1" hangingPunct="1">
              <a:spcBef>
                <a:spcPct val="0"/>
              </a:spcBef>
              <a:defRPr/>
            </a:pPr>
            <a:r>
              <a:rPr lang="ru-RU" sz="4800" b="1" dirty="0">
                <a:solidFill>
                  <a:srgbClr val="FFFFFF"/>
                </a:solidFill>
                <a:latin typeface="Arial"/>
                <a:cs typeface="Arial"/>
              </a:rPr>
              <a:t>"</a:t>
            </a:r>
            <a:r>
              <a:rPr lang="en-US" sz="4800" b="1" dirty="0">
                <a:solidFill>
                  <a:srgbClr val="FFFFFF"/>
                </a:solidFill>
                <a:latin typeface="Arial"/>
                <a:cs typeface="Arial"/>
              </a:rPr>
              <a:t>nourished by Zeus</a:t>
            </a:r>
            <a:r>
              <a:rPr lang="ru-RU" sz="4800" b="1" dirty="0">
                <a:solidFill>
                  <a:srgbClr val="FFFFFF"/>
                </a:solidFill>
                <a:latin typeface="Arial"/>
                <a:cs typeface="Arial"/>
              </a:rPr>
              <a:t>"</a:t>
            </a:r>
            <a:endParaRPr lang="en-US" altLang="zh-CN" sz="4800" b="1" dirty="0">
              <a:solidFill>
                <a:srgbClr val="FFFFFF"/>
              </a:solidFill>
              <a:effectLst>
                <a:outerShdw blurRad="38100" dist="38100" dir="2700000" algn="tl">
                  <a:srgbClr val="000000">
                    <a:alpha val="43137"/>
                  </a:srgbClr>
                </a:outerShdw>
              </a:effectLst>
              <a:latin typeface="Arial"/>
              <a:cs typeface="Arial"/>
            </a:endParaRPr>
          </a:p>
        </p:txBody>
      </p:sp>
      <p:sp>
        <p:nvSpPr>
          <p:cNvPr id="13" name="Text Box 8"/>
          <p:cNvSpPr txBox="1">
            <a:spLocks noChangeArrowheads="1"/>
          </p:cNvSpPr>
          <p:nvPr/>
        </p:nvSpPr>
        <p:spPr bwMode="auto">
          <a:xfrm>
            <a:off x="34925" y="2416175"/>
            <a:ext cx="6661150"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71500" indent="-5715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l" eaLnBrk="1" hangingPunct="1">
              <a:spcBef>
                <a:spcPct val="0"/>
              </a:spcBef>
              <a:buFont typeface="Arial" charset="0"/>
              <a:buChar char="•"/>
            </a:pPr>
            <a:r>
              <a:rPr lang="en-US" sz="4000" b="1">
                <a:solidFill>
                  <a:srgbClr val="FFFFFF"/>
                </a:solidFill>
                <a:latin typeface="Arial" charset="0"/>
                <a:cs typeface="Arial" charset="0"/>
              </a:rPr>
              <a:t>Gossiped about John</a:t>
            </a:r>
          </a:p>
          <a:p>
            <a:pPr algn="l" eaLnBrk="1" hangingPunct="1">
              <a:spcBef>
                <a:spcPct val="0"/>
              </a:spcBef>
              <a:buFont typeface="Arial" charset="0"/>
              <a:buChar char="•"/>
            </a:pPr>
            <a:r>
              <a:rPr lang="en-US" altLang="zh-CN" sz="4000" b="1">
                <a:solidFill>
                  <a:srgbClr val="FFFFFF"/>
                </a:solidFill>
                <a:latin typeface="Arial" charset="0"/>
                <a:cs typeface="Arial" charset="0"/>
              </a:rPr>
              <a:t>Refused missionaries</a:t>
            </a:r>
          </a:p>
          <a:p>
            <a:pPr algn="l" eaLnBrk="1" hangingPunct="1">
              <a:spcBef>
                <a:spcPct val="0"/>
              </a:spcBef>
              <a:buFont typeface="Arial" charset="0"/>
              <a:buChar char="•"/>
            </a:pPr>
            <a:r>
              <a:rPr lang="en-US" altLang="zh-CN" sz="4000" b="1">
                <a:solidFill>
                  <a:srgbClr val="FFFFFF"/>
                </a:solidFill>
                <a:latin typeface="Arial" charset="0"/>
                <a:cs typeface="Arial" charset="0"/>
              </a:rPr>
              <a:t>Threw out supporters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 calcmode="lin" valueType="num">
                                      <p:cBhvr additive="base">
                                        <p:cTn id="19" dur="500" fill="hold"/>
                                        <p:tgtEl>
                                          <p:spTgt spid="1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anim calcmode="lin" valueType="num">
                                      <p:cBhvr additive="base">
                                        <p:cTn id="25" dur="500" fill="hold"/>
                                        <p:tgtEl>
                                          <p:spTgt spid="13">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8" y="-26988"/>
            <a:ext cx="9297988" cy="5856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5105" name="Title 1"/>
          <p:cNvSpPr>
            <a:spLocks noGrp="1"/>
          </p:cNvSpPr>
          <p:nvPr>
            <p:ph type="ctrTitle"/>
          </p:nvPr>
        </p:nvSpPr>
        <p:spPr>
          <a:xfrm rot="19926456">
            <a:off x="-269875" y="3494088"/>
            <a:ext cx="9144000" cy="981075"/>
          </a:xfrm>
          <a:solidFill>
            <a:srgbClr val="FFFF00"/>
          </a:solidFill>
        </p:spPr>
        <p:txBody>
          <a:bodyPr/>
          <a:lstStyle/>
          <a:p>
            <a:r>
              <a:rPr lang="en-US" sz="8000" b="1">
                <a:solidFill>
                  <a:schemeClr val="tx1"/>
                </a:solidFill>
                <a:latin typeface="Arial" charset="0"/>
                <a:ea typeface="ＭＳ Ｐゴシック" charset="0"/>
                <a:cs typeface="ＭＳ Ｐゴシック" charset="0"/>
              </a:rPr>
              <a:t>Hindrances</a:t>
            </a:r>
          </a:p>
        </p:txBody>
      </p:sp>
      <p:sp>
        <p:nvSpPr>
          <p:cNvPr id="4" name="Title 1"/>
          <p:cNvSpPr txBox="1">
            <a:spLocks/>
          </p:cNvSpPr>
          <p:nvPr/>
        </p:nvSpPr>
        <p:spPr bwMode="auto">
          <a:xfrm rot="1727232">
            <a:off x="-211138" y="3330575"/>
            <a:ext cx="9144001" cy="981075"/>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spcBef>
                <a:spcPct val="0"/>
              </a:spcBef>
            </a:pPr>
            <a:r>
              <a:rPr lang="en-US" sz="8000" b="1">
                <a:solidFill>
                  <a:srgbClr val="000000"/>
                </a:solidFill>
                <a:latin typeface="Arial" charset="0"/>
              </a:rPr>
              <a:t>Hindrances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75105"/>
                                        </p:tgtEl>
                                        <p:attrNameLst>
                                          <p:attrName>style.visibility</p:attrName>
                                        </p:attrNameLst>
                                      </p:cBhvr>
                                      <p:to>
                                        <p:strVal val="visible"/>
                                      </p:to>
                                    </p:set>
                                    <p:anim calcmode="lin" valueType="num">
                                      <p:cBhvr>
                                        <p:cTn id="12" dur="1000" fill="hold"/>
                                        <p:tgtEl>
                                          <p:spTgt spid="175105"/>
                                        </p:tgtEl>
                                        <p:attrNameLst>
                                          <p:attrName>ppt_w</p:attrName>
                                        </p:attrNameLst>
                                      </p:cBhvr>
                                      <p:tavLst>
                                        <p:tav tm="0">
                                          <p:val>
                                            <p:strVal val="#ppt_w*0.70"/>
                                          </p:val>
                                        </p:tav>
                                        <p:tav tm="100000">
                                          <p:val>
                                            <p:strVal val="#ppt_w"/>
                                          </p:val>
                                        </p:tav>
                                      </p:tavLst>
                                    </p:anim>
                                    <p:anim calcmode="lin" valueType="num">
                                      <p:cBhvr>
                                        <p:cTn id="13" dur="1000" fill="hold"/>
                                        <p:tgtEl>
                                          <p:spTgt spid="175105"/>
                                        </p:tgtEl>
                                        <p:attrNameLst>
                                          <p:attrName>ppt_h</p:attrName>
                                        </p:attrNameLst>
                                      </p:cBhvr>
                                      <p:tavLst>
                                        <p:tav tm="0">
                                          <p:val>
                                            <p:strVal val="#ppt_h"/>
                                          </p:val>
                                        </p:tav>
                                        <p:tav tm="100000">
                                          <p:val>
                                            <p:strVal val="#ppt_h"/>
                                          </p:val>
                                        </p:tav>
                                      </p:tavLst>
                                    </p:anim>
                                    <p:animEffect transition="in" filter="fade">
                                      <p:cBhvr>
                                        <p:cTn id="14" dur="1000"/>
                                        <p:tgtEl>
                                          <p:spTgt spid="175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5" grpId="0" animBg="1"/>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0"/>
            <a:ext cx="4572000" cy="6858000"/>
          </a:xfrm>
        </p:spPr>
        <p:txBody>
          <a:bodyPr/>
          <a:lstStyle/>
          <a:p>
            <a:pPr>
              <a:defRPr/>
            </a:pPr>
            <a:r>
              <a:rPr lang="en-US" sz="7200" dirty="0"/>
              <a:t>Should we name </a:t>
            </a:r>
            <a:r>
              <a:rPr lang="en-US" sz="7200"/>
              <a:t>false teachers </a:t>
            </a:r>
            <a:r>
              <a:rPr lang="en-US" sz="7200" dirty="0"/>
              <a:t>by name?</a:t>
            </a:r>
          </a:p>
        </p:txBody>
      </p:sp>
      <p:sp>
        <p:nvSpPr>
          <p:cNvPr id="8" name="Title 1"/>
          <p:cNvSpPr txBox="1">
            <a:spLocks/>
          </p:cNvSpPr>
          <p:nvPr/>
        </p:nvSpPr>
        <p:spPr bwMode="auto">
          <a:xfrm>
            <a:off x="179388" y="5732463"/>
            <a:ext cx="2952750" cy="9366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sz="3600" dirty="0">
                <a:solidFill>
                  <a:srgbClr val="CCECFF"/>
                </a:solidFill>
              </a:rPr>
              <a:t>John did.</a:t>
            </a:r>
          </a:p>
        </p:txBody>
      </p:sp>
      <p:pic>
        <p:nvPicPr>
          <p:cNvPr id="30310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836613"/>
            <a:ext cx="3960812" cy="2633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6469062" cy="485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0" y="1916113"/>
            <a:ext cx="4572000" cy="1584325"/>
          </a:xfrm>
        </p:spPr>
        <p:txBody>
          <a:bodyPr/>
          <a:lstStyle/>
          <a:p>
            <a:pPr>
              <a:defRPr/>
            </a:pPr>
            <a:r>
              <a:rPr lang="en-US" sz="7200" dirty="0"/>
              <a:t>Harold Camping</a:t>
            </a:r>
          </a:p>
        </p:txBody>
      </p:sp>
      <p:sp>
        <p:nvSpPr>
          <p:cNvPr id="8" name="Title 1"/>
          <p:cNvSpPr txBox="1">
            <a:spLocks/>
          </p:cNvSpPr>
          <p:nvPr/>
        </p:nvSpPr>
        <p:spPr bwMode="auto">
          <a:xfrm>
            <a:off x="179388" y="5084763"/>
            <a:ext cx="2952750" cy="15843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ru-RU" sz="3600" dirty="0">
                <a:solidFill>
                  <a:srgbClr val="CCECFF"/>
                </a:solidFill>
              </a:rPr>
              <a:t>"</a:t>
            </a:r>
            <a:r>
              <a:rPr lang="en-US" sz="3600" dirty="0">
                <a:solidFill>
                  <a:srgbClr val="CCECFF"/>
                </a:solidFill>
              </a:rPr>
              <a:t>Jesus will come in 1994</a:t>
            </a:r>
            <a:r>
              <a:rPr lang="ru-RU" sz="3600" dirty="0">
                <a:solidFill>
                  <a:srgbClr val="CCECFF"/>
                </a:solidFill>
              </a:rPr>
              <a:t>"</a:t>
            </a:r>
            <a:endParaRPr lang="en-US" sz="3600" dirty="0">
              <a:solidFill>
                <a:srgbClr val="CCECFF"/>
              </a:solidFill>
            </a:endParaRPr>
          </a:p>
        </p:txBody>
      </p:sp>
      <p:sp>
        <p:nvSpPr>
          <p:cNvPr id="9" name="Title 1"/>
          <p:cNvSpPr txBox="1">
            <a:spLocks/>
          </p:cNvSpPr>
          <p:nvPr/>
        </p:nvSpPr>
        <p:spPr bwMode="auto">
          <a:xfrm>
            <a:off x="3203575" y="5084763"/>
            <a:ext cx="2952750" cy="15843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ru-RU" sz="3600" dirty="0">
                <a:solidFill>
                  <a:srgbClr val="CCECFF"/>
                </a:solidFill>
              </a:rPr>
              <a:t>"</a:t>
            </a:r>
            <a:r>
              <a:rPr lang="en-US" sz="3600" dirty="0">
                <a:solidFill>
                  <a:srgbClr val="CCECFF"/>
                </a:solidFill>
              </a:rPr>
              <a:t>Jesus will come 21 May 2011</a:t>
            </a:r>
            <a:r>
              <a:rPr lang="ru-RU" sz="3600" dirty="0">
                <a:solidFill>
                  <a:srgbClr val="CCECFF"/>
                </a:solidFill>
              </a:rPr>
              <a:t>"</a:t>
            </a:r>
            <a:endParaRPr lang="en-US" sz="3600" dirty="0">
              <a:solidFill>
                <a:srgbClr val="CCECFF"/>
              </a:solidFill>
            </a:endParaRPr>
          </a:p>
        </p:txBody>
      </p:sp>
      <p:sp>
        <p:nvSpPr>
          <p:cNvPr id="10" name="Title 1"/>
          <p:cNvSpPr txBox="1">
            <a:spLocks/>
          </p:cNvSpPr>
          <p:nvPr/>
        </p:nvSpPr>
        <p:spPr bwMode="auto">
          <a:xfrm>
            <a:off x="6227763" y="5084763"/>
            <a:ext cx="2736850" cy="15843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ru-RU" sz="3600" dirty="0">
                <a:solidFill>
                  <a:srgbClr val="CCECFF"/>
                </a:solidFill>
              </a:rPr>
              <a:t>"</a:t>
            </a:r>
            <a:r>
              <a:rPr lang="en-US" sz="3600" dirty="0">
                <a:solidFill>
                  <a:srgbClr val="CCECFF"/>
                </a:solidFill>
              </a:rPr>
              <a:t>Jesus will come 21 Oct 2011</a:t>
            </a:r>
            <a:r>
              <a:rPr lang="ru-RU" sz="3600" dirty="0">
                <a:solidFill>
                  <a:srgbClr val="CCECFF"/>
                </a:solidFill>
              </a:rPr>
              <a:t>"</a:t>
            </a:r>
            <a:endParaRPr lang="en-US" sz="3600" dirty="0">
              <a:solidFill>
                <a:srgbClr val="CCEC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p:spPr>
        <p:txBody>
          <a:bodyPr/>
          <a:lstStyle/>
          <a:p>
            <a:pPr eaLnBrk="1" hangingPunct="1">
              <a:defRPr/>
            </a:pPr>
            <a:r>
              <a:rPr lang="en-US" sz="4800">
                <a:solidFill>
                  <a:srgbClr val="FFF9FC"/>
                </a:solidFill>
                <a:effectLst>
                  <a:glow rad="228600">
                    <a:schemeClr val="tx1">
                      <a:alpha val="96000"/>
                    </a:schemeClr>
                  </a:glow>
                </a:effectLst>
                <a:latin typeface="Arial Black" charset="0"/>
                <a:ea typeface="ＭＳ Ｐゴシック" charset="0"/>
                <a:cs typeface="ＭＳ Ｐゴシック" charset="0"/>
              </a:rPr>
              <a:t>Courses I Teach</a:t>
            </a:r>
            <a:endParaRPr lang="en-US" sz="3600" b="1">
              <a:solidFill>
                <a:srgbClr val="FFF9FC"/>
              </a:solidFill>
              <a:effectLst>
                <a:glow rad="228600">
                  <a:schemeClr val="tx1">
                    <a:alpha val="96000"/>
                  </a:schemeClr>
                </a:glow>
              </a:effectLst>
              <a:latin typeface="Arial" charset="0"/>
              <a:ea typeface="ＭＳ Ｐゴシック" charset="0"/>
              <a:cs typeface="ＭＳ Ｐゴシック" charset="0"/>
            </a:endParaRPr>
          </a:p>
        </p:txBody>
      </p:sp>
      <p:sp>
        <p:nvSpPr>
          <p:cNvPr id="920580" name="Text Box 4"/>
          <p:cNvSpPr txBox="1">
            <a:spLocks noChangeArrowheads="1"/>
          </p:cNvSpPr>
          <p:nvPr/>
        </p:nvSpPr>
        <p:spPr bwMode="auto">
          <a:xfrm>
            <a:off x="-565" y="1651310"/>
            <a:ext cx="9144000" cy="1331999"/>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1824038" algn="l"/>
                <a:tab pos="4281488"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824038" algn="l"/>
                <a:tab pos="4281488" algn="l"/>
              </a:tabLst>
              <a:defRPr sz="2400">
                <a:solidFill>
                  <a:schemeClr val="tx1"/>
                </a:solidFill>
                <a:latin typeface="Times New Roman" charset="0"/>
                <a:ea typeface="ＭＳ Ｐゴシック" charset="0"/>
              </a:defRPr>
            </a:lvl2pPr>
            <a:lvl3pPr marL="1143000" indent="-228600" defTabSz="909638" eaLnBrk="0" hangingPunct="0">
              <a:tabLst>
                <a:tab pos="1824038" algn="l"/>
                <a:tab pos="4281488" algn="l"/>
              </a:tabLst>
              <a:defRPr sz="2400">
                <a:solidFill>
                  <a:schemeClr val="tx1"/>
                </a:solidFill>
                <a:latin typeface="Times New Roman" charset="0"/>
                <a:ea typeface="ＭＳ Ｐゴシック" charset="0"/>
              </a:defRPr>
            </a:lvl3pPr>
            <a:lvl4pPr marL="1600200" indent="-228600" defTabSz="909638" eaLnBrk="0" hangingPunct="0">
              <a:tabLst>
                <a:tab pos="1824038" algn="l"/>
                <a:tab pos="4281488" algn="l"/>
              </a:tabLst>
              <a:defRPr sz="2400">
                <a:solidFill>
                  <a:schemeClr val="tx1"/>
                </a:solidFill>
                <a:latin typeface="Times New Roman" charset="0"/>
                <a:ea typeface="ＭＳ Ｐゴシック" charset="0"/>
              </a:defRPr>
            </a:lvl4pPr>
            <a:lvl5pPr marL="2057400" indent="-228600" defTabSz="909638" eaLnBrk="0" hangingPunct="0">
              <a:tabLst>
                <a:tab pos="1824038" algn="l"/>
                <a:tab pos="4281488"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9pPr>
          </a:lstStyle>
          <a:p>
            <a:pPr algn="l" eaLnBrk="1" hangingPunct="1"/>
            <a:r>
              <a:rPr lang="en-US" sz="3600" i="1" u="sng">
                <a:solidFill>
                  <a:srgbClr val="FFFF99"/>
                </a:solidFill>
                <a:latin typeface="Arial Black" charset="0"/>
              </a:rPr>
              <a:t>Survey</a:t>
            </a:r>
            <a:r>
              <a:rPr lang="en-US" sz="3600" dirty="0">
                <a:solidFill>
                  <a:srgbClr val="FFFF99"/>
                </a:solidFill>
                <a:latin typeface="Arial Black" charset="0"/>
              </a:rPr>
              <a:t> • The Bible</a:t>
            </a:r>
            <a:r>
              <a:rPr lang="mr-IN" sz="3600" dirty="0">
                <a:solidFill>
                  <a:srgbClr val="FFFF99"/>
                </a:solidFill>
                <a:latin typeface="Arial Black" charset="0"/>
              </a:rPr>
              <a:t>…</a:t>
            </a:r>
            <a:r>
              <a:rPr lang="en-US" sz="3600" dirty="0">
                <a:solidFill>
                  <a:srgbClr val="FFFF99"/>
                </a:solidFill>
                <a:latin typeface="Arial Black" charset="0"/>
              </a:rPr>
              <a:t>Basically</a:t>
            </a:r>
            <a:endParaRPr lang="en-US" sz="3600">
              <a:solidFill>
                <a:srgbClr val="FFFF99"/>
              </a:solidFill>
              <a:latin typeface="Arial Black" charset="0"/>
            </a:endParaRPr>
          </a:p>
          <a:p>
            <a:pPr algn="l" eaLnBrk="1" hangingPunct="1"/>
            <a:r>
              <a:rPr lang="en-US" sz="3600">
                <a:solidFill>
                  <a:srgbClr val="FFFF99"/>
                </a:solidFill>
                <a:latin typeface="Arial Black" charset="0"/>
              </a:rPr>
              <a:t>	OT	NT      Bible Study</a:t>
            </a:r>
          </a:p>
        </p:txBody>
      </p:sp>
      <p:sp>
        <p:nvSpPr>
          <p:cNvPr id="920581" name="Text Box 5"/>
          <p:cNvSpPr txBox="1">
            <a:spLocks noChangeArrowheads="1"/>
          </p:cNvSpPr>
          <p:nvPr/>
        </p:nvSpPr>
        <p:spPr bwMode="auto">
          <a:xfrm>
            <a:off x="-565" y="2946710"/>
            <a:ext cx="9144000" cy="1331999"/>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2pPr>
            <a:lvl3pPr marL="11430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3pPr>
            <a:lvl4pPr marL="16002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4pPr>
            <a:lvl5pPr marL="20574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9pPr>
          </a:lstStyle>
          <a:p>
            <a:pPr algn="l" eaLnBrk="1" hangingPunct="1"/>
            <a:r>
              <a:rPr lang="en-US" sz="3600" i="1" u="sng" dirty="0">
                <a:solidFill>
                  <a:srgbClr val="FFFF99"/>
                </a:solidFill>
                <a:latin typeface="Arial Black" charset="0"/>
              </a:rPr>
              <a:t>Backgrounds</a:t>
            </a:r>
            <a:r>
              <a:rPr lang="en-US" sz="3600" dirty="0">
                <a:solidFill>
                  <a:srgbClr val="FFFF99"/>
                </a:solidFill>
                <a:latin typeface="Arial Black" charset="0"/>
              </a:rPr>
              <a:t> • Research &amp; Writing</a:t>
            </a:r>
          </a:p>
          <a:p>
            <a:pPr algn="l" eaLnBrk="1" hangingPunct="1">
              <a:tabLst>
                <a:tab pos="406400" algn="l"/>
                <a:tab pos="1824038" algn="l"/>
                <a:tab pos="4306888" algn="l"/>
                <a:tab pos="5649913" algn="l"/>
              </a:tabLst>
            </a:pPr>
            <a:r>
              <a:rPr lang="en-US" sz="3600" dirty="0">
                <a:solidFill>
                  <a:srgbClr val="FFFF99"/>
                </a:solidFill>
                <a:latin typeface="Arial Black" charset="0"/>
              </a:rPr>
              <a:t>		OT	NT	  Geography</a:t>
            </a:r>
          </a:p>
        </p:txBody>
      </p:sp>
      <p:sp>
        <p:nvSpPr>
          <p:cNvPr id="920582" name="Text Box 6"/>
          <p:cNvSpPr txBox="1">
            <a:spLocks noChangeArrowheads="1"/>
          </p:cNvSpPr>
          <p:nvPr/>
        </p:nvSpPr>
        <p:spPr bwMode="auto">
          <a:xfrm>
            <a:off x="-565" y="4257985"/>
            <a:ext cx="9144000" cy="1331999"/>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090613" algn="l"/>
                <a:tab pos="3711575" algn="l"/>
                <a:tab pos="6056313" algn="l"/>
              </a:tabLst>
              <a:defRPr sz="2400">
                <a:solidFill>
                  <a:schemeClr val="tx1"/>
                </a:solidFill>
                <a:latin typeface="Times New Roman" charset="0"/>
                <a:ea typeface="ＭＳ Ｐゴシック" charset="0"/>
              </a:defRPr>
            </a:lvl2pPr>
            <a:lvl3pPr marL="11430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3pPr>
            <a:lvl4pPr marL="16002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4pPr>
            <a:lvl5pPr marL="20574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9pPr>
          </a:lstStyle>
          <a:p>
            <a:pPr algn="l" eaLnBrk="1" hangingPunct="1"/>
            <a:r>
              <a:rPr lang="en-US" sz="3600" i="1" u="sng" dirty="0">
                <a:solidFill>
                  <a:srgbClr val="FFFF99"/>
                </a:solidFill>
                <a:latin typeface="Arial Black" charset="0"/>
              </a:rPr>
              <a:t>Theology</a:t>
            </a:r>
            <a:r>
              <a:rPr lang="en-US" sz="3600" i="1" dirty="0">
                <a:solidFill>
                  <a:srgbClr val="FFFF99"/>
                </a:solidFill>
                <a:latin typeface="Arial Black" charset="0"/>
              </a:rPr>
              <a:t>  </a:t>
            </a:r>
            <a:r>
              <a:rPr lang="en-US" sz="3600" dirty="0">
                <a:solidFill>
                  <a:srgbClr val="FFFF99"/>
                </a:solidFill>
                <a:latin typeface="Arial Black" charset="0"/>
              </a:rPr>
              <a:t>• Creation • Jesus</a:t>
            </a:r>
          </a:p>
          <a:p>
            <a:pPr algn="l" eaLnBrk="1" hangingPunct="1"/>
            <a:r>
              <a:rPr lang="en-US" sz="3600" dirty="0">
                <a:solidFill>
                  <a:srgbClr val="FFFF99"/>
                </a:solidFill>
                <a:latin typeface="Arial Black" charset="0"/>
              </a:rPr>
              <a:t>Church • Spirit • Salvation • Future</a:t>
            </a:r>
          </a:p>
        </p:txBody>
      </p:sp>
      <p:sp>
        <p:nvSpPr>
          <p:cNvPr id="920583" name="Text Box 7"/>
          <p:cNvSpPr txBox="1">
            <a:spLocks noChangeArrowheads="1"/>
          </p:cNvSpPr>
          <p:nvPr/>
        </p:nvSpPr>
        <p:spPr bwMode="auto">
          <a:xfrm>
            <a:off x="-565" y="5553385"/>
            <a:ext cx="9213850" cy="1331999"/>
          </a:xfrm>
          <a:prstGeom prst="rect">
            <a:avLst/>
          </a:prstGeom>
          <a:gradFill rotWithShape="0">
            <a:gsLst>
              <a:gs pos="0">
                <a:srgbClr val="2A0830"/>
              </a:gs>
              <a:gs pos="100000">
                <a:srgbClr val="5A1268"/>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2800350" algn="l"/>
                <a:tab pos="423386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2800350" algn="l"/>
                <a:tab pos="4233863" algn="l"/>
              </a:tabLst>
              <a:defRPr sz="2400">
                <a:solidFill>
                  <a:schemeClr val="tx1"/>
                </a:solidFill>
                <a:latin typeface="Times New Roman" charset="0"/>
                <a:ea typeface="ＭＳ Ｐゴシック" charset="0"/>
              </a:defRPr>
            </a:lvl2pPr>
            <a:lvl3pPr marL="1143000" indent="-228600" defTabSz="909638" eaLnBrk="0" hangingPunct="0">
              <a:tabLst>
                <a:tab pos="2800350" algn="l"/>
                <a:tab pos="4233863" algn="l"/>
              </a:tabLst>
              <a:defRPr sz="2400">
                <a:solidFill>
                  <a:schemeClr val="tx1"/>
                </a:solidFill>
                <a:latin typeface="Times New Roman" charset="0"/>
                <a:ea typeface="ＭＳ Ｐゴシック" charset="0"/>
              </a:defRPr>
            </a:lvl3pPr>
            <a:lvl4pPr marL="1600200" indent="-228600" defTabSz="909638" eaLnBrk="0" hangingPunct="0">
              <a:tabLst>
                <a:tab pos="2800350" algn="l"/>
                <a:tab pos="4233863" algn="l"/>
              </a:tabLst>
              <a:defRPr sz="2400">
                <a:solidFill>
                  <a:schemeClr val="tx1"/>
                </a:solidFill>
                <a:latin typeface="Times New Roman" charset="0"/>
                <a:ea typeface="ＭＳ Ｐゴシック" charset="0"/>
              </a:defRPr>
            </a:lvl4pPr>
            <a:lvl5pPr marL="2057400" indent="-228600" defTabSz="909638" eaLnBrk="0" hangingPunct="0">
              <a:tabLst>
                <a:tab pos="2800350" algn="l"/>
                <a:tab pos="423386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9pPr>
          </a:lstStyle>
          <a:p>
            <a:pPr algn="l" eaLnBrk="1" hangingPunct="1"/>
            <a:r>
              <a:rPr lang="en-US" sz="3600" i="1" u="sng">
                <a:solidFill>
                  <a:srgbClr val="FFFF99"/>
                </a:solidFill>
                <a:latin typeface="Arial Black" charset="0"/>
              </a:rPr>
              <a:t>Preaching</a:t>
            </a:r>
            <a:endParaRPr lang="en-US" sz="3600">
              <a:solidFill>
                <a:srgbClr val="FFFF99"/>
              </a:solidFill>
              <a:latin typeface="Arial Black" charset="0"/>
            </a:endParaRPr>
          </a:p>
          <a:p>
            <a:pPr algn="l" eaLnBrk="1" hangingPunct="1"/>
            <a:r>
              <a:rPr lang="en-US" sz="3600">
                <a:solidFill>
                  <a:srgbClr val="FFFF99"/>
                </a:solidFill>
                <a:latin typeface="Arial Black" charset="0"/>
              </a:rPr>
              <a:t>Homiletics 1	Homiletics 2</a:t>
            </a:r>
          </a:p>
        </p:txBody>
      </p:sp>
      <p:sp>
        <p:nvSpPr>
          <p:cNvPr id="7" name="Rectangle 2"/>
          <p:cNvSpPr txBox="1">
            <a:spLocks noChangeArrowheads="1"/>
          </p:cNvSpPr>
          <p:nvPr/>
        </p:nvSpPr>
        <p:spPr bwMode="auto">
          <a:xfrm>
            <a:off x="0" y="834479"/>
            <a:ext cx="9144000" cy="7223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a:lstStyle>
          <a:p>
            <a:pPr eaLnBrk="1" hangingPunct="1">
              <a:defRPr/>
            </a:pPr>
            <a:r>
              <a:rPr lang="en-US" sz="4000" dirty="0">
                <a:solidFill>
                  <a:srgbClr val="FFF9FC"/>
                </a:solidFill>
                <a:effectLst>
                  <a:glow rad="228600">
                    <a:srgbClr val="000000">
                      <a:alpha val="96000"/>
                    </a:srgbClr>
                  </a:glow>
                </a:effectLst>
                <a:latin typeface="Arial Black" charset="0"/>
                <a:ea typeface="ＭＳ Ｐゴシック" charset="0"/>
                <a:cs typeface="ＭＳ Ｐゴシック" charset="0"/>
              </a:rPr>
              <a:t>(English • </a:t>
            </a:r>
            <a:r>
              <a:rPr lang="en-US" sz="4000" dirty="0" err="1">
                <a:solidFill>
                  <a:srgbClr val="FFF9FC"/>
                </a:solidFill>
                <a:effectLst>
                  <a:glow rad="228600">
                    <a:srgbClr val="000000">
                      <a:alpha val="96000"/>
                    </a:srgbClr>
                  </a:glow>
                </a:effectLst>
                <a:latin typeface="Arial Black" charset="0"/>
                <a:ea typeface="ＭＳ Ｐゴシック" charset="0"/>
                <a:cs typeface="ＭＳ Ｐゴシック" charset="0"/>
              </a:rPr>
              <a:t>Indonesian </a:t>
            </a:r>
            <a:r>
              <a:rPr lang="en-US" sz="4000" dirty="0">
                <a:solidFill>
                  <a:srgbClr val="FFF9FC"/>
                </a:solidFill>
                <a:effectLst>
                  <a:glow rad="228600">
                    <a:srgbClr val="000000">
                      <a:alpha val="96000"/>
                    </a:srgbClr>
                  </a:glow>
                </a:effectLst>
                <a:latin typeface="Arial Black" charset="0"/>
                <a:ea typeface="ＭＳ Ｐゴシック" charset="0"/>
                <a:cs typeface="ＭＳ Ｐゴシック" charset="0"/>
              </a:rPr>
              <a:t>• Chinese)</a:t>
            </a:r>
            <a:endParaRPr lang="en-US" sz="3600" b="1" dirty="0">
              <a:solidFill>
                <a:srgbClr val="FFF9FC"/>
              </a:solidFill>
              <a:effectLst>
                <a:glow rad="228600">
                  <a:srgbClr val="000000">
                    <a:alpha val="96000"/>
                  </a:srgb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885910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6469062" cy="485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0" y="1916113"/>
            <a:ext cx="4572000" cy="1584325"/>
          </a:xfrm>
        </p:spPr>
        <p:txBody>
          <a:bodyPr/>
          <a:lstStyle/>
          <a:p>
            <a:pPr>
              <a:defRPr/>
            </a:pPr>
            <a:r>
              <a:rPr lang="en-US" sz="7200" dirty="0"/>
              <a:t>Harold Camping</a:t>
            </a:r>
          </a:p>
        </p:txBody>
      </p:sp>
      <p:sp>
        <p:nvSpPr>
          <p:cNvPr id="8" name="Title 1"/>
          <p:cNvSpPr txBox="1">
            <a:spLocks/>
          </p:cNvSpPr>
          <p:nvPr/>
        </p:nvSpPr>
        <p:spPr bwMode="auto">
          <a:xfrm>
            <a:off x="0" y="116632"/>
            <a:ext cx="9144000" cy="597666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sz="3200" dirty="0">
                <a:solidFill>
                  <a:srgbClr val="FFFFFF"/>
                </a:solidFill>
                <a:effectLst>
                  <a:glow rad="355600">
                    <a:srgbClr val="000000"/>
                  </a:glow>
                </a:effectLst>
              </a:rPr>
              <a:t>Camping admitted in a private interview that he no longer believed that anybody could know the time of the Rapture or the end of the world, in stark contrast to his previously staunch position on the subject.  In March 2012, he stated that his attempt to predict a date was </a:t>
            </a:r>
            <a:r>
              <a:rPr lang="ru-RU" sz="3200" dirty="0">
                <a:solidFill>
                  <a:srgbClr val="FFFFFF"/>
                </a:solidFill>
                <a:effectLst>
                  <a:glow rad="355600">
                    <a:srgbClr val="000000"/>
                  </a:glow>
                </a:effectLst>
              </a:rPr>
              <a:t>"</a:t>
            </a:r>
            <a:r>
              <a:rPr lang="en-US" sz="3200" dirty="0">
                <a:solidFill>
                  <a:srgbClr val="FFFFFF"/>
                </a:solidFill>
                <a:effectLst>
                  <a:glow rad="355600">
                    <a:srgbClr val="000000"/>
                  </a:glow>
                </a:effectLst>
              </a:rPr>
              <a:t>sinful</a:t>
            </a:r>
            <a:r>
              <a:rPr lang="ru-RU" sz="3200" dirty="0">
                <a:solidFill>
                  <a:srgbClr val="FFFFFF"/>
                </a:solidFill>
                <a:effectLst>
                  <a:glow rad="355600">
                    <a:srgbClr val="000000"/>
                  </a:glow>
                </a:effectLst>
              </a:rPr>
              <a:t>"</a:t>
            </a:r>
            <a:r>
              <a:rPr lang="en-US" sz="3200" dirty="0">
                <a:solidFill>
                  <a:srgbClr val="FFFFFF"/>
                </a:solidFill>
                <a:effectLst>
                  <a:glow rad="355600">
                    <a:srgbClr val="000000"/>
                  </a:glow>
                </a:effectLst>
              </a:rPr>
              <a:t>, and that his critics had been right in emphasizing the words of Matthew 24:36: </a:t>
            </a:r>
            <a:r>
              <a:rPr lang="ru-RU" sz="3200" dirty="0">
                <a:solidFill>
                  <a:srgbClr val="FFFFFF"/>
                </a:solidFill>
                <a:effectLst>
                  <a:glow rad="355600">
                    <a:srgbClr val="000000"/>
                  </a:glow>
                </a:effectLst>
              </a:rPr>
              <a:t>"</a:t>
            </a:r>
            <a:r>
              <a:rPr lang="en-US" sz="3200" dirty="0">
                <a:solidFill>
                  <a:srgbClr val="FFFFFF"/>
                </a:solidFill>
                <a:effectLst>
                  <a:glow rad="355600">
                    <a:srgbClr val="000000"/>
                  </a:glow>
                </a:effectLst>
              </a:rPr>
              <a:t>of that day and hour </a:t>
            </a:r>
            <a:r>
              <a:rPr lang="en-US" sz="3200" dirty="0" err="1">
                <a:solidFill>
                  <a:srgbClr val="FFFFFF"/>
                </a:solidFill>
                <a:effectLst>
                  <a:glow rad="355600">
                    <a:srgbClr val="000000"/>
                  </a:glow>
                </a:effectLst>
              </a:rPr>
              <a:t>knoweth</a:t>
            </a:r>
            <a:r>
              <a:rPr lang="en-US" sz="3200" dirty="0">
                <a:solidFill>
                  <a:srgbClr val="FFFFFF"/>
                </a:solidFill>
                <a:effectLst>
                  <a:glow rad="355600">
                    <a:srgbClr val="000000"/>
                  </a:glow>
                </a:effectLst>
              </a:rPr>
              <a:t> no man.</a:t>
            </a:r>
            <a:r>
              <a:rPr lang="ru-RU" sz="3200" dirty="0">
                <a:solidFill>
                  <a:srgbClr val="FFFFFF"/>
                </a:solidFill>
                <a:effectLst>
                  <a:glow rad="355600">
                    <a:srgbClr val="000000"/>
                  </a:glow>
                </a:effectLst>
              </a:rPr>
              <a:t>"</a:t>
            </a:r>
            <a:r>
              <a:rPr lang="en-US" sz="3200" dirty="0">
                <a:solidFill>
                  <a:srgbClr val="FFFFFF"/>
                </a:solidFill>
                <a:effectLst>
                  <a:glow rad="355600">
                    <a:srgbClr val="000000"/>
                  </a:glow>
                </a:effectLst>
              </a:rPr>
              <a:t> He added that he was now searching the Bible </a:t>
            </a:r>
            <a:r>
              <a:rPr lang="ru-RU" sz="3200" dirty="0">
                <a:solidFill>
                  <a:srgbClr val="FFFFFF"/>
                </a:solidFill>
                <a:effectLst>
                  <a:glow rad="355600">
                    <a:srgbClr val="000000"/>
                  </a:glow>
                </a:effectLst>
              </a:rPr>
              <a:t>"</a:t>
            </a:r>
            <a:r>
              <a:rPr lang="en-US" sz="3200" dirty="0">
                <a:solidFill>
                  <a:srgbClr val="FFFFFF"/>
                </a:solidFill>
                <a:effectLst>
                  <a:glow rad="355600">
                    <a:srgbClr val="000000"/>
                  </a:glow>
                </a:effectLst>
              </a:rPr>
              <a:t>even more fervently...not to find dates, but to be more faithful in [his] understanding.</a:t>
            </a:r>
            <a:r>
              <a:rPr lang="ru-RU" sz="3200" dirty="0">
                <a:solidFill>
                  <a:srgbClr val="FFFFFF"/>
                </a:solidFill>
                <a:effectLst>
                  <a:glow rad="355600">
                    <a:srgbClr val="000000"/>
                  </a:glow>
                </a:effectLst>
              </a:rPr>
              <a:t>"</a:t>
            </a:r>
            <a:endParaRPr lang="en-US" sz="3200" dirty="0">
              <a:solidFill>
                <a:srgbClr val="FFFFFF"/>
              </a:solidFill>
              <a:effectLst>
                <a:glow rad="355600">
                  <a:srgbClr val="000000"/>
                </a:glow>
              </a:effectLst>
            </a:endParaRPr>
          </a:p>
        </p:txBody>
      </p:sp>
      <p:sp>
        <p:nvSpPr>
          <p:cNvPr id="5" name="Title 1"/>
          <p:cNvSpPr txBox="1">
            <a:spLocks/>
          </p:cNvSpPr>
          <p:nvPr/>
        </p:nvSpPr>
        <p:spPr bwMode="auto">
          <a:xfrm>
            <a:off x="323528" y="6309320"/>
            <a:ext cx="8568952" cy="476672"/>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sz="2000" b="0" dirty="0">
                <a:solidFill>
                  <a:srgbClr val="FFFFFF"/>
                </a:solidFill>
                <a:effectLst>
                  <a:glow rad="355600">
                    <a:srgbClr val="000000"/>
                  </a:glow>
                </a:effectLst>
              </a:rPr>
              <a:t>http://</a:t>
            </a:r>
            <a:r>
              <a:rPr lang="en-US" sz="2000" b="0" dirty="0" err="1">
                <a:solidFill>
                  <a:srgbClr val="FFFFFF"/>
                </a:solidFill>
                <a:effectLst>
                  <a:glow rad="355600">
                    <a:srgbClr val="000000"/>
                  </a:glow>
                </a:effectLst>
              </a:rPr>
              <a:t>en.wikipedia.org</a:t>
            </a:r>
            <a:r>
              <a:rPr lang="en-US" sz="2000" b="0" dirty="0">
                <a:solidFill>
                  <a:srgbClr val="FFFFFF"/>
                </a:solidFill>
                <a:effectLst>
                  <a:glow rad="355600">
                    <a:srgbClr val="000000"/>
                  </a:glow>
                </a:effectLst>
              </a:rPr>
              <a:t>/wiki/</a:t>
            </a:r>
            <a:r>
              <a:rPr lang="en-US" sz="2000" b="0" dirty="0" err="1">
                <a:solidFill>
                  <a:srgbClr val="FFFFFF"/>
                </a:solidFill>
                <a:effectLst>
                  <a:glow rad="355600">
                    <a:srgbClr val="000000"/>
                  </a:glow>
                </a:effectLst>
              </a:rPr>
              <a:t>Harold_Camping</a:t>
            </a:r>
            <a:endParaRPr lang="en-US" sz="2000" b="0" dirty="0">
              <a:solidFill>
                <a:srgbClr val="FFFFFF"/>
              </a:solidFill>
              <a:effectLst>
                <a:glow rad="355600">
                  <a:srgbClr val="000000"/>
                </a:glow>
              </a:effectLst>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nnai_St._Thomas_Basilica_side_view.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231" y="1340768"/>
            <a:ext cx="7731464" cy="5171927"/>
          </a:xfrm>
          <a:prstGeom prst="rect">
            <a:avLst/>
          </a:prstGeom>
        </p:spPr>
      </p:pic>
      <p:sp>
        <p:nvSpPr>
          <p:cNvPr id="4" name="Text Box 7"/>
          <p:cNvSpPr txBox="1">
            <a:spLocks noChangeArrowheads="1"/>
          </p:cNvSpPr>
          <p:nvPr/>
        </p:nvSpPr>
        <p:spPr bwMode="auto">
          <a:xfrm>
            <a:off x="840233" y="6328029"/>
            <a:ext cx="6858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1800" i="1" dirty="0">
                <a:latin typeface="Arial Black" charset="0"/>
                <a:cs typeface="Arial Black" charset="0"/>
              </a:rPr>
              <a:t>St Thomas Basilica, Madras, India</a:t>
            </a:r>
          </a:p>
        </p:txBody>
      </p:sp>
      <p:sp>
        <p:nvSpPr>
          <p:cNvPr id="5" name="Text Box 7">
            <a:extLst>
              <a:ext uri="{FF2B5EF4-FFF2-40B4-BE49-F238E27FC236}">
                <a16:creationId xmlns:a16="http://schemas.microsoft.com/office/drawing/2014/main" id="{60FA4FF4-9090-9E4C-A0BC-F6D80CEDCFB0}"/>
              </a:ext>
            </a:extLst>
          </p:cNvPr>
          <p:cNvSpPr txBox="1">
            <a:spLocks noChangeArrowheads="1"/>
          </p:cNvSpPr>
          <p:nvPr/>
        </p:nvSpPr>
        <p:spPr bwMode="auto">
          <a:xfrm>
            <a:off x="0" y="-80308"/>
            <a:ext cx="9142548" cy="181588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r>
              <a:rPr lang="en-US" sz="2800" b="1" dirty="0">
                <a:latin typeface="Arial" panose="020B0604020202020204" pitchFamily="34" charset="0"/>
                <a:cs typeface="Arial" panose="020B0604020202020204" pitchFamily="34" charset="0"/>
              </a:rPr>
              <a:t>One of the oldest and strongest traditions is that in AD 52 (between Paul’s second and third missionary journeys) the apostle Thomas took the gospel to India and even China.</a:t>
            </a:r>
          </a:p>
        </p:txBody>
      </p:sp>
    </p:spTree>
    <p:extLst>
      <p:ext uri="{BB962C8B-B14F-4D97-AF65-F5344CB8AC3E}">
        <p14:creationId xmlns:p14="http://schemas.microsoft.com/office/powerpoint/2010/main" val="19931290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2123728" y="548680"/>
            <a:ext cx="5086350" cy="646331"/>
          </a:xfrm>
          <a:prstGeom prst="rect">
            <a:avLst/>
          </a:prstGeom>
          <a:solidFill>
            <a:srgbClr val="000000"/>
          </a:solidFill>
          <a:ln>
            <a:noFill/>
          </a:ln>
        </p:spPr>
        <p:txBody>
          <a:bodyPr>
            <a:spAutoFit/>
          </a:bodyPr>
          <a:lstStyle/>
          <a:p>
            <a:r>
              <a:rPr lang="en-US" sz="3600" b="1" dirty="0">
                <a:latin typeface="Arial" panose="020B0604020202020204" pitchFamily="34" charset="0"/>
                <a:cs typeface="Arial" panose="020B0604020202020204" pitchFamily="34" charset="0"/>
              </a:rPr>
              <a:t>ACTS OF THOMAS</a:t>
            </a:r>
          </a:p>
        </p:txBody>
      </p:sp>
    </p:spTree>
    <p:extLst>
      <p:ext uri="{BB962C8B-B14F-4D97-AF65-F5344CB8AC3E}">
        <p14:creationId xmlns:p14="http://schemas.microsoft.com/office/powerpoint/2010/main" val="42869920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885950" y="109728"/>
            <a:ext cx="5314950" cy="6638544"/>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r>
              <a:rPr lang="en-US" sz="2800" b="1" dirty="0">
                <a:solidFill>
                  <a:srgbClr val="000000"/>
                </a:solidFill>
                <a:latin typeface="Arial" panose="020B0604020202020204" pitchFamily="34" charset="0"/>
                <a:cs typeface="Arial" panose="020B0604020202020204" pitchFamily="34" charset="0"/>
              </a:rPr>
              <a:t>“1. At that season all we the apostles were at Jerusalem … and we divided the regions of the world, that every one of us should go unto the region that fell to him and unto the nation whereunto the Lord sent him.</a:t>
            </a:r>
            <a:r>
              <a:rPr lang="en-US" sz="2800" dirty="0">
                <a:solidFill>
                  <a:srgbClr val="0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6815823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043608" y="764704"/>
            <a:ext cx="6984776"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r>
              <a:rPr lang="en-US" sz="2800" b="1" dirty="0">
                <a:solidFill>
                  <a:srgbClr val="000000"/>
                </a:solidFill>
                <a:latin typeface="Arial" panose="020B0604020202020204" pitchFamily="34" charset="0"/>
                <a:cs typeface="Arial" panose="020B0604020202020204" pitchFamily="34" charset="0"/>
              </a:rPr>
              <a:t>“According to the lot, therefore, India fell unto Judas Thomas, which is also the twin: but he would not go, saying that by reason of the weakness of the flesh he could not travel, and 'I am an Hebrew man; how can I go amongst the Indians and preach the truth?’”</a:t>
            </a:r>
          </a:p>
        </p:txBody>
      </p:sp>
    </p:spTree>
    <p:extLst>
      <p:ext uri="{BB962C8B-B14F-4D97-AF65-F5344CB8AC3E}">
        <p14:creationId xmlns:p14="http://schemas.microsoft.com/office/powerpoint/2010/main" val="25367629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r>
              <a:rPr lang="en-US" sz="2800" b="1" dirty="0">
                <a:solidFill>
                  <a:srgbClr val="000000"/>
                </a:solidFill>
                <a:latin typeface="Arial" panose="020B0604020202020204" pitchFamily="34" charset="0"/>
                <a:cs typeface="Arial" panose="020B0604020202020204" pitchFamily="34" charset="0"/>
              </a:rPr>
              <a:t>“And as he thus reasoned and spoke, the Savior appeared unto him by night and said to him: Fear not, Thomas, go thou unto India and preach the word there, for my grace is with thee.”</a:t>
            </a:r>
          </a:p>
          <a:p>
            <a:r>
              <a:rPr lang="en-US" sz="2800" b="1" dirty="0">
                <a:solidFill>
                  <a:srgbClr val="0000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19984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r>
              <a:rPr lang="en-US" sz="2800" b="1" dirty="0">
                <a:solidFill>
                  <a:srgbClr val="000000"/>
                </a:solidFill>
                <a:latin typeface="Arial" panose="020B0604020202020204" pitchFamily="34" charset="0"/>
                <a:cs typeface="Arial" panose="020B0604020202020204" pitchFamily="34" charset="0"/>
              </a:rPr>
              <a:t>“But he would not obey, saying: Wherever you desire, send me, but somewhere else, for unto the Indians I will not go.</a:t>
            </a:r>
            <a:r>
              <a:rPr lang="en-US" sz="2800" dirty="0">
                <a:solidFill>
                  <a:srgbClr val="0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6824722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r>
              <a:rPr lang="en-US" sz="2800" b="1" dirty="0">
                <a:solidFill>
                  <a:srgbClr val="000000"/>
                </a:solidFill>
                <a:latin typeface="Arial" panose="020B0604020202020204" pitchFamily="34" charset="0"/>
                <a:cs typeface="Arial" panose="020B0604020202020204" pitchFamily="34" charset="0"/>
              </a:rPr>
              <a:t>“2 And while he thus spoke and thought, it chanced that there was there a certain merchant come from India whose name was </a:t>
            </a:r>
            <a:r>
              <a:rPr lang="en-US" sz="2800" b="1" dirty="0" err="1">
                <a:solidFill>
                  <a:srgbClr val="000000"/>
                </a:solidFill>
                <a:latin typeface="Arial" panose="020B0604020202020204" pitchFamily="34" charset="0"/>
                <a:cs typeface="Arial" panose="020B0604020202020204" pitchFamily="34" charset="0"/>
              </a:rPr>
              <a:t>Abbanes</a:t>
            </a:r>
            <a:r>
              <a:rPr lang="en-US" sz="2800" b="1" dirty="0">
                <a:solidFill>
                  <a:srgbClr val="000000"/>
                </a:solidFill>
                <a:latin typeface="Arial" panose="020B0604020202020204" pitchFamily="34" charset="0"/>
                <a:cs typeface="Arial" panose="020B0604020202020204" pitchFamily="34" charset="0"/>
              </a:rPr>
              <a:t>, sent from the King </a:t>
            </a:r>
            <a:r>
              <a:rPr lang="en-US" sz="2800" b="1" dirty="0" err="1">
                <a:solidFill>
                  <a:srgbClr val="000000"/>
                </a:solidFill>
                <a:latin typeface="Arial" panose="020B0604020202020204" pitchFamily="34" charset="0"/>
                <a:cs typeface="Arial" panose="020B0604020202020204" pitchFamily="34" charset="0"/>
              </a:rPr>
              <a:t>Gundaphorus</a:t>
            </a:r>
            <a:r>
              <a:rPr lang="en-US" sz="2800" b="1" dirty="0">
                <a:solidFill>
                  <a:srgbClr val="000000"/>
                </a:solidFill>
                <a:latin typeface="Arial" panose="020B0604020202020204" pitchFamily="34" charset="0"/>
                <a:cs typeface="Arial" panose="020B0604020202020204" pitchFamily="34" charset="0"/>
              </a:rPr>
              <a:t>.</a:t>
            </a:r>
            <a:r>
              <a:rPr lang="en-US" sz="2800" dirty="0">
                <a:solidFill>
                  <a:srgbClr val="0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586971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GondopharesShinObv.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43000" y="-14288"/>
            <a:ext cx="6858000"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464099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547664" y="685800"/>
            <a:ext cx="5904656"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r>
              <a:rPr lang="en-US" sz="2800" b="1" dirty="0">
                <a:solidFill>
                  <a:srgbClr val="000000"/>
                </a:solidFill>
                <a:latin typeface="Arial" panose="020B0604020202020204" pitchFamily="34" charset="0"/>
                <a:cs typeface="Arial" panose="020B0604020202020204" pitchFamily="34" charset="0"/>
              </a:rPr>
              <a:t>“2 There a certain merchant come from India whose name was </a:t>
            </a:r>
            <a:r>
              <a:rPr lang="en-US" sz="2800" b="1" dirty="0" err="1">
                <a:solidFill>
                  <a:srgbClr val="000000"/>
                </a:solidFill>
                <a:latin typeface="Arial" panose="020B0604020202020204" pitchFamily="34" charset="0"/>
                <a:cs typeface="Arial" panose="020B0604020202020204" pitchFamily="34" charset="0"/>
              </a:rPr>
              <a:t>Abbanes</a:t>
            </a:r>
            <a:r>
              <a:rPr lang="en-US" sz="2800" b="1" dirty="0">
                <a:solidFill>
                  <a:srgbClr val="000000"/>
                </a:solidFill>
                <a:latin typeface="Arial" panose="020B0604020202020204" pitchFamily="34" charset="0"/>
                <a:cs typeface="Arial" panose="020B0604020202020204" pitchFamily="34" charset="0"/>
              </a:rPr>
              <a:t>, sent from the King </a:t>
            </a:r>
            <a:r>
              <a:rPr lang="en-US" sz="2800" b="1" dirty="0" err="1">
                <a:solidFill>
                  <a:srgbClr val="000000"/>
                </a:solidFill>
                <a:latin typeface="Arial" panose="020B0604020202020204" pitchFamily="34" charset="0"/>
                <a:cs typeface="Arial" panose="020B0604020202020204" pitchFamily="34" charset="0"/>
              </a:rPr>
              <a:t>Gundaphorus</a:t>
            </a:r>
            <a:r>
              <a:rPr lang="en-US" sz="2800" b="1" dirty="0">
                <a:solidFill>
                  <a:srgbClr val="000000"/>
                </a:solidFill>
                <a:latin typeface="Arial" panose="020B0604020202020204" pitchFamily="34" charset="0"/>
                <a:cs typeface="Arial" panose="020B0604020202020204" pitchFamily="34" charset="0"/>
              </a:rPr>
              <a:t>, and having commandment from him to buy a carpenter and bring him unto him.”</a:t>
            </a:r>
          </a:p>
        </p:txBody>
      </p:sp>
    </p:spTree>
    <p:extLst>
      <p:ext uri="{BB962C8B-B14F-4D97-AF65-F5344CB8AC3E}">
        <p14:creationId xmlns:p14="http://schemas.microsoft.com/office/powerpoint/2010/main" val="2793665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274638"/>
            <a:ext cx="8003232" cy="1066130"/>
          </a:xfrm>
          <a:solidFill>
            <a:srgbClr val="800000"/>
          </a:solidFill>
        </p:spPr>
        <p:txBody>
          <a:bodyPr/>
          <a:lstStyle/>
          <a:p>
            <a:pPr>
              <a:defRPr/>
            </a:pPr>
            <a:r>
              <a:rPr lang="en-US" sz="4800" b="1" dirty="0">
                <a:solidFill>
                  <a:srgbClr val="FFFFFF"/>
                </a:solidFill>
                <a:effectLst>
                  <a:glow rad="165100">
                    <a:schemeClr val="tx1">
                      <a:alpha val="99000"/>
                    </a:schemeClr>
                  </a:glow>
                </a:effectLst>
              </a:rPr>
              <a:t>27 NT Letters</a:t>
            </a:r>
          </a:p>
        </p:txBody>
      </p:sp>
      <p:graphicFrame>
        <p:nvGraphicFramePr>
          <p:cNvPr id="6" name="Chart 5"/>
          <p:cNvGraphicFramePr>
            <a:graphicFrameLocks/>
          </p:cNvGraphicFramePr>
          <p:nvPr/>
        </p:nvGraphicFramePr>
        <p:xfrm>
          <a:off x="323528" y="1248833"/>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p:cNvGrpSpPr>
            <a:grpSpLocks/>
          </p:cNvGrpSpPr>
          <p:nvPr/>
        </p:nvGrpSpPr>
        <p:grpSpPr bwMode="auto">
          <a:xfrm>
            <a:off x="-757238" y="1844675"/>
            <a:ext cx="10296526" cy="1512888"/>
            <a:chOff x="-758496" y="1844130"/>
            <a:chExt cx="10298682" cy="1512870"/>
          </a:xfrm>
        </p:grpSpPr>
        <p:grpSp>
          <p:nvGrpSpPr>
            <p:cNvPr id="228357" name="Group 7"/>
            <p:cNvGrpSpPr>
              <a:grpSpLocks/>
            </p:cNvGrpSpPr>
            <p:nvPr/>
          </p:nvGrpSpPr>
          <p:grpSpPr bwMode="auto">
            <a:xfrm>
              <a:off x="-758496" y="1844130"/>
              <a:ext cx="10298682" cy="1512870"/>
              <a:chOff x="-758496" y="1844130"/>
              <a:chExt cx="10298682" cy="1512870"/>
            </a:xfrm>
          </p:grpSpPr>
          <p:sp>
            <p:nvSpPr>
              <p:cNvPr id="228359" name="Rectangular Callout 6"/>
              <p:cNvSpPr>
                <a:spLocks noChangeArrowheads="1"/>
              </p:cNvSpPr>
              <p:nvPr/>
            </p:nvSpPr>
            <p:spPr bwMode="auto">
              <a:xfrm>
                <a:off x="5148510" y="1844824"/>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000000"/>
                  </a:solidFill>
                </a:endParaRPr>
              </a:p>
            </p:txBody>
          </p:sp>
          <p:sp>
            <p:nvSpPr>
              <p:cNvPr id="228360" name="Rectangular Callout 2"/>
              <p:cNvSpPr>
                <a:spLocks noChangeArrowheads="1"/>
              </p:cNvSpPr>
              <p:nvPr/>
            </p:nvSpPr>
            <p:spPr bwMode="auto">
              <a:xfrm flipH="1">
                <a:off x="1042134" y="1844973"/>
                <a:ext cx="3888432" cy="1296144"/>
              </a:xfrm>
              <a:prstGeom prst="wedgeRectCallout">
                <a:avLst>
                  <a:gd name="adj1" fmla="val 10116"/>
                  <a:gd name="adj2" fmla="val 24646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000000"/>
                  </a:solidFill>
                </a:endParaRPr>
              </a:p>
            </p:txBody>
          </p:sp>
          <p:sp>
            <p:nvSpPr>
              <p:cNvPr id="228361" name="Rectangular Callout 6"/>
              <p:cNvSpPr>
                <a:spLocks noChangeArrowheads="1"/>
              </p:cNvSpPr>
              <p:nvPr/>
            </p:nvSpPr>
            <p:spPr bwMode="auto">
              <a:xfrm>
                <a:off x="4572308" y="1988895"/>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000000"/>
                  </a:solidFill>
                </a:endParaRPr>
              </a:p>
            </p:txBody>
          </p:sp>
          <p:sp>
            <p:nvSpPr>
              <p:cNvPr id="228362" name="Rectangular Callout 6"/>
              <p:cNvSpPr>
                <a:spLocks noChangeArrowheads="1"/>
              </p:cNvSpPr>
              <p:nvPr/>
            </p:nvSpPr>
            <p:spPr bwMode="auto">
              <a:xfrm>
                <a:off x="4284207" y="1988895"/>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000000"/>
                  </a:solidFill>
                </a:endParaRPr>
              </a:p>
            </p:txBody>
          </p:sp>
          <p:sp>
            <p:nvSpPr>
              <p:cNvPr id="228363" name="Rectangular Callout 6"/>
              <p:cNvSpPr>
                <a:spLocks noChangeArrowheads="1"/>
              </p:cNvSpPr>
              <p:nvPr/>
            </p:nvSpPr>
            <p:spPr bwMode="auto">
              <a:xfrm>
                <a:off x="2338591" y="2060856"/>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000000"/>
                  </a:solidFill>
                </a:endParaRPr>
              </a:p>
            </p:txBody>
          </p:sp>
          <p:sp>
            <p:nvSpPr>
              <p:cNvPr id="228364" name="Rectangular Callout 6"/>
              <p:cNvSpPr>
                <a:spLocks noChangeArrowheads="1"/>
              </p:cNvSpPr>
              <p:nvPr/>
            </p:nvSpPr>
            <p:spPr bwMode="auto">
              <a:xfrm>
                <a:off x="1474287"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000000"/>
                  </a:solidFill>
                </a:endParaRPr>
              </a:p>
            </p:txBody>
          </p:sp>
          <p:sp>
            <p:nvSpPr>
              <p:cNvPr id="228365" name="Rectangular Callout 6"/>
              <p:cNvSpPr>
                <a:spLocks noChangeArrowheads="1"/>
              </p:cNvSpPr>
              <p:nvPr/>
            </p:nvSpPr>
            <p:spPr bwMode="auto">
              <a:xfrm>
                <a:off x="1187120"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000000"/>
                  </a:solidFill>
                </a:endParaRPr>
              </a:p>
            </p:txBody>
          </p:sp>
          <p:sp>
            <p:nvSpPr>
              <p:cNvPr id="228366" name="Rectangular Callout 6"/>
              <p:cNvSpPr>
                <a:spLocks noChangeArrowheads="1"/>
              </p:cNvSpPr>
              <p:nvPr/>
            </p:nvSpPr>
            <p:spPr bwMode="auto">
              <a:xfrm>
                <a:off x="682009"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000000"/>
                  </a:solidFill>
                </a:endParaRPr>
              </a:p>
            </p:txBody>
          </p:sp>
          <p:sp>
            <p:nvSpPr>
              <p:cNvPr id="228367" name="Rectangular Callout 6"/>
              <p:cNvSpPr>
                <a:spLocks noChangeArrowheads="1"/>
              </p:cNvSpPr>
              <p:nvPr/>
            </p:nvSpPr>
            <p:spPr bwMode="auto">
              <a:xfrm>
                <a:off x="393908"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000000"/>
                  </a:solidFill>
                </a:endParaRPr>
              </a:p>
            </p:txBody>
          </p:sp>
          <p:sp>
            <p:nvSpPr>
              <p:cNvPr id="228368" name="Rectangular Callout 6"/>
              <p:cNvSpPr>
                <a:spLocks noChangeArrowheads="1"/>
              </p:cNvSpPr>
              <p:nvPr/>
            </p:nvSpPr>
            <p:spPr bwMode="auto">
              <a:xfrm>
                <a:off x="-758496"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000000"/>
                  </a:solidFill>
                </a:endParaRPr>
              </a:p>
            </p:txBody>
          </p:sp>
          <p:sp>
            <p:nvSpPr>
              <p:cNvPr id="228369" name="Rectangular Callout 6"/>
              <p:cNvSpPr>
                <a:spLocks noChangeArrowheads="1"/>
              </p:cNvSpPr>
              <p:nvPr/>
            </p:nvSpPr>
            <p:spPr bwMode="auto">
              <a:xfrm>
                <a:off x="3490995"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000000"/>
                  </a:solidFill>
                </a:endParaRPr>
              </a:p>
            </p:txBody>
          </p:sp>
          <p:sp>
            <p:nvSpPr>
              <p:cNvPr id="228370" name="Rectangular Callout 6"/>
              <p:cNvSpPr>
                <a:spLocks noChangeArrowheads="1"/>
              </p:cNvSpPr>
              <p:nvPr/>
            </p:nvSpPr>
            <p:spPr bwMode="auto">
              <a:xfrm>
                <a:off x="5364586" y="1916934"/>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000000"/>
                  </a:solidFill>
                </a:endParaRPr>
              </a:p>
            </p:txBody>
          </p:sp>
          <p:sp>
            <p:nvSpPr>
              <p:cNvPr id="228371" name="Rectangular Callout 6"/>
              <p:cNvSpPr>
                <a:spLocks noChangeArrowheads="1"/>
              </p:cNvSpPr>
              <p:nvPr/>
            </p:nvSpPr>
            <p:spPr bwMode="auto">
              <a:xfrm>
                <a:off x="5651754"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000000"/>
                  </a:solidFill>
                </a:endParaRPr>
              </a:p>
            </p:txBody>
          </p:sp>
          <p:sp>
            <p:nvSpPr>
              <p:cNvPr id="228372" name="Rectangular Callout 6"/>
              <p:cNvSpPr>
                <a:spLocks noChangeArrowheads="1"/>
              </p:cNvSpPr>
              <p:nvPr/>
            </p:nvSpPr>
            <p:spPr bwMode="auto">
              <a:xfrm>
                <a:off x="105807"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000000"/>
                  </a:solidFill>
                </a:endParaRPr>
              </a:p>
            </p:txBody>
          </p:sp>
          <p:sp>
            <p:nvSpPr>
              <p:cNvPr id="228373" name="Rectangular Callout 6"/>
              <p:cNvSpPr>
                <a:spLocks noChangeArrowheads="1"/>
              </p:cNvSpPr>
              <p:nvPr/>
            </p:nvSpPr>
            <p:spPr bwMode="auto">
              <a:xfrm>
                <a:off x="1763322" y="1844130"/>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000000"/>
                  </a:solidFill>
                </a:endParaRPr>
              </a:p>
            </p:txBody>
          </p:sp>
          <p:sp>
            <p:nvSpPr>
              <p:cNvPr id="228374" name="Rectangular Callout 6"/>
              <p:cNvSpPr>
                <a:spLocks noChangeArrowheads="1"/>
              </p:cNvSpPr>
              <p:nvPr/>
            </p:nvSpPr>
            <p:spPr bwMode="auto">
              <a:xfrm>
                <a:off x="2050490"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000000"/>
                  </a:solidFill>
                </a:endParaRPr>
              </a:p>
            </p:txBody>
          </p:sp>
          <p:sp>
            <p:nvSpPr>
              <p:cNvPr id="228375" name="Rectangular Callout 6"/>
              <p:cNvSpPr>
                <a:spLocks noChangeArrowheads="1"/>
              </p:cNvSpPr>
              <p:nvPr/>
            </p:nvSpPr>
            <p:spPr bwMode="auto">
              <a:xfrm>
                <a:off x="2626692" y="1988895"/>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000000"/>
                  </a:solidFill>
                </a:endParaRPr>
              </a:p>
            </p:txBody>
          </p:sp>
          <p:sp>
            <p:nvSpPr>
              <p:cNvPr id="228376" name="Rectangular Callout 6"/>
              <p:cNvSpPr>
                <a:spLocks noChangeArrowheads="1"/>
              </p:cNvSpPr>
              <p:nvPr/>
            </p:nvSpPr>
            <p:spPr bwMode="auto">
              <a:xfrm>
                <a:off x="2842768" y="1988895"/>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000000"/>
                  </a:solidFill>
                </a:endParaRPr>
              </a:p>
            </p:txBody>
          </p:sp>
          <p:sp>
            <p:nvSpPr>
              <p:cNvPr id="228377" name="Rectangular Callout 6"/>
              <p:cNvSpPr>
                <a:spLocks noChangeArrowheads="1"/>
              </p:cNvSpPr>
              <p:nvPr/>
            </p:nvSpPr>
            <p:spPr bwMode="auto">
              <a:xfrm>
                <a:off x="4859476"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a:solidFill>
                    <a:srgbClr val="000000"/>
                  </a:solidFill>
                </a:endParaRPr>
              </a:p>
            </p:txBody>
          </p:sp>
        </p:grpSp>
        <p:sp>
          <p:nvSpPr>
            <p:cNvPr id="9" name="Title 1"/>
            <p:cNvSpPr txBox="1">
              <a:spLocks/>
            </p:cNvSpPr>
            <p:nvPr/>
          </p:nvSpPr>
          <p:spPr bwMode="auto">
            <a:xfrm>
              <a:off x="-1722" y="1916832"/>
              <a:ext cx="9146194" cy="1138138"/>
            </a:xfrm>
            <a:prstGeom prst="rect">
              <a:avLst/>
            </a:prstGeom>
            <a:no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defRPr/>
              </a:pPr>
              <a:r>
                <a:rPr lang="en-US" sz="5400" b="1" dirty="0">
                  <a:solidFill>
                    <a:srgbClr val="FFFFFF"/>
                  </a:solidFill>
                  <a:effectLst>
                    <a:glow rad="165100">
                      <a:srgbClr val="000000">
                        <a:alpha val="99000"/>
                      </a:srgbClr>
                    </a:glow>
                  </a:effectLst>
                  <a:latin typeface="Arial"/>
                </a:rPr>
                <a:t>19 respond to a heresy!</a:t>
              </a:r>
            </a:p>
          </p:txBody>
        </p:sp>
      </p:grpSp>
      <p:sp>
        <p:nvSpPr>
          <p:cNvPr id="31" name="Rectangle 3"/>
          <p:cNvSpPr txBox="1">
            <a:spLocks noChangeArrowheads="1"/>
          </p:cNvSpPr>
          <p:nvPr/>
        </p:nvSpPr>
        <p:spPr bwMode="auto">
          <a:xfrm>
            <a:off x="8411882" y="0"/>
            <a:ext cx="732118" cy="4885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28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570572" y="260648"/>
            <a:ext cx="5976664" cy="6048672"/>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r>
              <a:rPr lang="en-US" sz="2800" b="1" dirty="0">
                <a:solidFill>
                  <a:srgbClr val="000000"/>
                </a:solidFill>
                <a:latin typeface="Arial" panose="020B0604020202020204" pitchFamily="34" charset="0"/>
                <a:cs typeface="Arial" panose="020B0604020202020204" pitchFamily="34" charset="0"/>
              </a:rPr>
              <a:t>“Now the Lord seeing him walking in the marketplace at noon said unto him: Would you desire to buy a carpenter? And he said to him: Yea. And the Lord said to him: I have a slave that is a carpenter and I desire to sell him.”</a:t>
            </a:r>
          </a:p>
        </p:txBody>
      </p:sp>
    </p:spTree>
    <p:extLst>
      <p:ext uri="{BB962C8B-B14F-4D97-AF65-F5344CB8AC3E}">
        <p14:creationId xmlns:p14="http://schemas.microsoft.com/office/powerpoint/2010/main" val="36666059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885950" y="82292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r>
              <a:rPr lang="en-US" sz="2800" b="1" dirty="0">
                <a:solidFill>
                  <a:srgbClr val="000000"/>
                </a:solidFill>
                <a:latin typeface="Arial" panose="020B0604020202020204" pitchFamily="34" charset="0"/>
                <a:cs typeface="Arial" panose="020B0604020202020204" pitchFamily="34" charset="0"/>
              </a:rPr>
              <a:t>“And so saying he showed him Thomas afar off, and agreed with him for three </a:t>
            </a:r>
            <a:r>
              <a:rPr lang="en-US" sz="2800" b="1" dirty="0" err="1">
                <a:solidFill>
                  <a:srgbClr val="000000"/>
                </a:solidFill>
                <a:latin typeface="Arial" panose="020B0604020202020204" pitchFamily="34" charset="0"/>
                <a:cs typeface="Arial" panose="020B0604020202020204" pitchFamily="34" charset="0"/>
              </a:rPr>
              <a:t>litrae</a:t>
            </a:r>
            <a:r>
              <a:rPr lang="en-US" sz="2800" b="1" dirty="0">
                <a:solidFill>
                  <a:srgbClr val="000000"/>
                </a:solidFill>
                <a:latin typeface="Arial" panose="020B0604020202020204" pitchFamily="34" charset="0"/>
                <a:cs typeface="Arial" panose="020B0604020202020204" pitchFamily="34" charset="0"/>
              </a:rPr>
              <a:t> of silver unstamped, and wrote a deed of sale, saying:”</a:t>
            </a:r>
          </a:p>
        </p:txBody>
      </p:sp>
    </p:spTree>
    <p:extLst>
      <p:ext uri="{BB962C8B-B14F-4D97-AF65-F5344CB8AC3E}">
        <p14:creationId xmlns:p14="http://schemas.microsoft.com/office/powerpoint/2010/main" val="10698869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r>
              <a:rPr lang="en-US" sz="2800" b="1" dirty="0">
                <a:solidFill>
                  <a:srgbClr val="000000"/>
                </a:solidFill>
                <a:latin typeface="Arial" panose="020B0604020202020204" pitchFamily="34" charset="0"/>
                <a:cs typeface="Arial" panose="020B0604020202020204" pitchFamily="34" charset="0"/>
              </a:rPr>
              <a:t>“I, Jesus, the son of Joseph the carpenter, acknowledge that I have sold my slave, Judas by name, unto you </a:t>
            </a:r>
            <a:r>
              <a:rPr lang="en-US" sz="2800" b="1" dirty="0" err="1">
                <a:solidFill>
                  <a:srgbClr val="000000"/>
                </a:solidFill>
                <a:latin typeface="Arial" panose="020B0604020202020204" pitchFamily="34" charset="0"/>
                <a:cs typeface="Arial" panose="020B0604020202020204" pitchFamily="34" charset="0"/>
              </a:rPr>
              <a:t>Abbanes</a:t>
            </a:r>
            <a:r>
              <a:rPr lang="en-US" sz="2800" b="1" dirty="0">
                <a:solidFill>
                  <a:srgbClr val="000000"/>
                </a:solidFill>
                <a:latin typeface="Arial" panose="020B0604020202020204" pitchFamily="34" charset="0"/>
                <a:cs typeface="Arial" panose="020B0604020202020204" pitchFamily="34" charset="0"/>
              </a:rPr>
              <a:t>, a merchant of </a:t>
            </a:r>
            <a:r>
              <a:rPr lang="en-US" sz="2800" b="1" dirty="0" err="1">
                <a:solidFill>
                  <a:srgbClr val="000000"/>
                </a:solidFill>
                <a:latin typeface="Arial" panose="020B0604020202020204" pitchFamily="34" charset="0"/>
                <a:cs typeface="Arial" panose="020B0604020202020204" pitchFamily="34" charset="0"/>
              </a:rPr>
              <a:t>Gundaphorus</a:t>
            </a:r>
            <a:r>
              <a:rPr lang="en-US" sz="2800" b="1" dirty="0">
                <a:solidFill>
                  <a:srgbClr val="000000"/>
                </a:solidFill>
                <a:latin typeface="Arial" panose="020B0604020202020204" pitchFamily="34" charset="0"/>
                <a:cs typeface="Arial" panose="020B0604020202020204" pitchFamily="34" charset="0"/>
              </a:rPr>
              <a:t>, king of the Indians.”</a:t>
            </a:r>
          </a:p>
        </p:txBody>
      </p:sp>
    </p:spTree>
    <p:extLst>
      <p:ext uri="{BB962C8B-B14F-4D97-AF65-F5344CB8AC3E}">
        <p14:creationId xmlns:p14="http://schemas.microsoft.com/office/powerpoint/2010/main" val="22407465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901429" y="620688"/>
            <a:ext cx="5314950" cy="576064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r>
              <a:rPr lang="en-US" sz="2800" b="1" dirty="0">
                <a:solidFill>
                  <a:srgbClr val="000000"/>
                </a:solidFill>
                <a:latin typeface="Arial" panose="020B0604020202020204" pitchFamily="34" charset="0"/>
                <a:cs typeface="Arial" panose="020B0604020202020204" pitchFamily="34" charset="0"/>
              </a:rPr>
              <a:t>“And when the deed was finished, the Savior took Judas Thomas and led him away to </a:t>
            </a:r>
            <a:r>
              <a:rPr lang="en-US" sz="2800" b="1" dirty="0" err="1">
                <a:solidFill>
                  <a:srgbClr val="000000"/>
                </a:solidFill>
                <a:latin typeface="Arial" panose="020B0604020202020204" pitchFamily="34" charset="0"/>
                <a:cs typeface="Arial" panose="020B0604020202020204" pitchFamily="34" charset="0"/>
              </a:rPr>
              <a:t>Abbanes</a:t>
            </a:r>
            <a:r>
              <a:rPr lang="en-US" sz="2800" b="1" dirty="0">
                <a:solidFill>
                  <a:srgbClr val="000000"/>
                </a:solidFill>
                <a:latin typeface="Arial" panose="020B0604020202020204" pitchFamily="34" charset="0"/>
                <a:cs typeface="Arial" panose="020B0604020202020204" pitchFamily="34" charset="0"/>
              </a:rPr>
              <a:t> the merchant, and when </a:t>
            </a:r>
            <a:r>
              <a:rPr lang="en-US" sz="2800" b="1" dirty="0" err="1">
                <a:solidFill>
                  <a:srgbClr val="000000"/>
                </a:solidFill>
                <a:latin typeface="Arial" panose="020B0604020202020204" pitchFamily="34" charset="0"/>
                <a:cs typeface="Arial" panose="020B0604020202020204" pitchFamily="34" charset="0"/>
              </a:rPr>
              <a:t>Abbanes</a:t>
            </a:r>
            <a:r>
              <a:rPr lang="en-US" sz="2800" b="1" dirty="0">
                <a:solidFill>
                  <a:srgbClr val="000000"/>
                </a:solidFill>
                <a:latin typeface="Arial" panose="020B0604020202020204" pitchFamily="34" charset="0"/>
                <a:cs typeface="Arial" panose="020B0604020202020204" pitchFamily="34" charset="0"/>
              </a:rPr>
              <a:t> saw him he said unto him: Is this your master? And the apostle said: Yes, he is my Lord.”</a:t>
            </a:r>
          </a:p>
        </p:txBody>
      </p:sp>
    </p:spTree>
    <p:extLst>
      <p:ext uri="{BB962C8B-B14F-4D97-AF65-F5344CB8AC3E}">
        <p14:creationId xmlns:p14="http://schemas.microsoft.com/office/powerpoint/2010/main" val="23982849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885950" y="685800"/>
            <a:ext cx="5314950"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r>
              <a:rPr lang="en-US" sz="2800" b="1" dirty="0">
                <a:solidFill>
                  <a:srgbClr val="000000"/>
                </a:solidFill>
                <a:latin typeface="Arial" panose="020B0604020202020204" pitchFamily="34" charset="0"/>
                <a:cs typeface="Arial" panose="020B0604020202020204" pitchFamily="34" charset="0"/>
              </a:rPr>
              <a:t>“And he said: I have bought you from him. And the apostle held his peace.”</a:t>
            </a:r>
          </a:p>
        </p:txBody>
      </p:sp>
    </p:spTree>
    <p:extLst>
      <p:ext uri="{BB962C8B-B14F-4D97-AF65-F5344CB8AC3E}">
        <p14:creationId xmlns:p14="http://schemas.microsoft.com/office/powerpoint/2010/main" val="2366876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475656" y="116632"/>
            <a:ext cx="6192688" cy="6192688"/>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r>
              <a:rPr lang="en-US" sz="2800" b="1" dirty="0">
                <a:solidFill>
                  <a:srgbClr val="000000"/>
                </a:solidFill>
                <a:latin typeface="Arial" panose="020B0604020202020204" pitchFamily="34" charset="0"/>
                <a:cs typeface="Arial" panose="020B0604020202020204" pitchFamily="34" charset="0"/>
              </a:rPr>
              <a:t>“3. And on the day following the apostle arose early, and having prayed and besought the Lord he said: I will go wherever You desire, Lord Jesus: Your will be done. And he departed unto </a:t>
            </a:r>
            <a:r>
              <a:rPr lang="en-US" sz="2800" b="1" dirty="0" err="1">
                <a:solidFill>
                  <a:srgbClr val="000000"/>
                </a:solidFill>
                <a:latin typeface="Arial" panose="020B0604020202020204" pitchFamily="34" charset="0"/>
                <a:cs typeface="Arial" panose="020B0604020202020204" pitchFamily="34" charset="0"/>
              </a:rPr>
              <a:t>Abbanes</a:t>
            </a:r>
            <a:r>
              <a:rPr lang="en-US" sz="2800" b="1" dirty="0">
                <a:solidFill>
                  <a:srgbClr val="000000"/>
                </a:solidFill>
                <a:latin typeface="Arial" panose="020B0604020202020204" pitchFamily="34" charset="0"/>
                <a:cs typeface="Arial" panose="020B0604020202020204" pitchFamily="34" charset="0"/>
              </a:rPr>
              <a:t> the merchant, taking with him nothing at all except only his price.”</a:t>
            </a:r>
          </a:p>
        </p:txBody>
      </p:sp>
    </p:spTree>
    <p:extLst>
      <p:ext uri="{BB962C8B-B14F-4D97-AF65-F5344CB8AC3E}">
        <p14:creationId xmlns:p14="http://schemas.microsoft.com/office/powerpoint/2010/main" val="34944012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331640" y="685800"/>
            <a:ext cx="6336704" cy="548640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r>
              <a:rPr lang="en-US" sz="2800" b="1" dirty="0">
                <a:solidFill>
                  <a:srgbClr val="000000"/>
                </a:solidFill>
                <a:latin typeface="Arial" panose="020B0604020202020204" pitchFamily="34" charset="0"/>
                <a:cs typeface="Arial" panose="020B0604020202020204" pitchFamily="34" charset="0"/>
              </a:rPr>
              <a:t>“For the Lord had given it to him, saying: Let your price also be with you, together with my grace, wherever you go. And the apostle found </a:t>
            </a:r>
            <a:r>
              <a:rPr lang="en-US" sz="2800" b="1" dirty="0" err="1">
                <a:solidFill>
                  <a:srgbClr val="000000"/>
                </a:solidFill>
                <a:latin typeface="Arial" panose="020B0604020202020204" pitchFamily="34" charset="0"/>
                <a:cs typeface="Arial" panose="020B0604020202020204" pitchFamily="34" charset="0"/>
              </a:rPr>
              <a:t>Abbanes</a:t>
            </a:r>
            <a:r>
              <a:rPr lang="en-US" sz="2800" b="1" dirty="0">
                <a:solidFill>
                  <a:srgbClr val="000000"/>
                </a:solidFill>
                <a:latin typeface="Arial" panose="020B0604020202020204" pitchFamily="34" charset="0"/>
                <a:cs typeface="Arial" panose="020B0604020202020204" pitchFamily="34" charset="0"/>
              </a:rPr>
              <a:t> carrying his bags on board the ship; so he also began to carry it aboard with him.”</a:t>
            </a:r>
          </a:p>
        </p:txBody>
      </p:sp>
    </p:spTree>
    <p:extLst>
      <p:ext uri="{BB962C8B-B14F-4D97-AF65-F5344CB8AC3E}">
        <p14:creationId xmlns:p14="http://schemas.microsoft.com/office/powerpoint/2010/main" val="22190805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547664" y="-223740"/>
            <a:ext cx="6336704" cy="684076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r>
              <a:rPr lang="en-US" sz="2800" b="1" dirty="0">
                <a:solidFill>
                  <a:srgbClr val="000000"/>
                </a:solidFill>
                <a:latin typeface="Arial" panose="020B0604020202020204" pitchFamily="34" charset="0"/>
                <a:cs typeface="Arial" panose="020B0604020202020204" pitchFamily="34" charset="0"/>
              </a:rPr>
              <a:t>“And when they were on the ship and were set down </a:t>
            </a:r>
            <a:r>
              <a:rPr lang="en-US" sz="2800" b="1" dirty="0" err="1">
                <a:solidFill>
                  <a:srgbClr val="000000"/>
                </a:solidFill>
                <a:latin typeface="Arial" panose="020B0604020202020204" pitchFamily="34" charset="0"/>
                <a:cs typeface="Arial" panose="020B0604020202020204" pitchFamily="34" charset="0"/>
              </a:rPr>
              <a:t>Abbanes</a:t>
            </a:r>
            <a:r>
              <a:rPr lang="en-US" sz="2800" b="1" dirty="0">
                <a:solidFill>
                  <a:srgbClr val="000000"/>
                </a:solidFill>
                <a:latin typeface="Arial" panose="020B0604020202020204" pitchFamily="34" charset="0"/>
                <a:cs typeface="Arial" panose="020B0604020202020204" pitchFamily="34" charset="0"/>
              </a:rPr>
              <a:t> questioned the apostle, saying: What craftsmanship do you know? And he said: In wood I can make ploughs and yokes and augers (ox-goads, Syr.), and boats and oars for boats and masts and pulleys; and in stone;”</a:t>
            </a:r>
          </a:p>
        </p:txBody>
      </p:sp>
    </p:spTree>
    <p:extLst>
      <p:ext uri="{BB962C8B-B14F-4D97-AF65-F5344CB8AC3E}">
        <p14:creationId xmlns:p14="http://schemas.microsoft.com/office/powerpoint/2010/main" val="25638784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475656" y="-228600"/>
            <a:ext cx="6480720" cy="694809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r>
              <a:rPr lang="en-US" sz="2800" b="1" dirty="0">
                <a:solidFill>
                  <a:srgbClr val="000514"/>
                </a:solidFill>
                <a:latin typeface="Arial" panose="020B0604020202020204" pitchFamily="34" charset="0"/>
                <a:cs typeface="Arial" panose="020B0604020202020204" pitchFamily="34" charset="0"/>
              </a:rPr>
              <a:t>“pillars &amp; temples &amp; court-houses for kings. And </a:t>
            </a:r>
            <a:r>
              <a:rPr lang="en-US" sz="2800" b="1" dirty="0" err="1">
                <a:solidFill>
                  <a:srgbClr val="000514"/>
                </a:solidFill>
                <a:latin typeface="Arial" panose="020B0604020202020204" pitchFamily="34" charset="0"/>
                <a:cs typeface="Arial" panose="020B0604020202020204" pitchFamily="34" charset="0"/>
              </a:rPr>
              <a:t>Abbanes</a:t>
            </a:r>
            <a:r>
              <a:rPr lang="en-US" sz="2800" b="1" dirty="0">
                <a:solidFill>
                  <a:srgbClr val="000514"/>
                </a:solidFill>
                <a:latin typeface="Arial" panose="020B0604020202020204" pitchFamily="34" charset="0"/>
                <a:cs typeface="Arial" panose="020B0604020202020204" pitchFamily="34" charset="0"/>
              </a:rPr>
              <a:t> the merchant said to him: Yes, that is the kind of workman we need. They began then to sail homeward; and they had a favorable wind, and sailed prosperously till they reached </a:t>
            </a:r>
            <a:r>
              <a:rPr lang="en-US" sz="2800" b="1" dirty="0" err="1">
                <a:solidFill>
                  <a:srgbClr val="000514"/>
                </a:solidFill>
                <a:latin typeface="Arial" panose="020B0604020202020204" pitchFamily="34" charset="0"/>
                <a:cs typeface="Arial" panose="020B0604020202020204" pitchFamily="34" charset="0"/>
              </a:rPr>
              <a:t>Andrapolis</a:t>
            </a:r>
            <a:r>
              <a:rPr lang="en-US" sz="2800" b="1" dirty="0">
                <a:solidFill>
                  <a:srgbClr val="000514"/>
                </a:solidFill>
                <a:latin typeface="Arial" panose="020B0604020202020204" pitchFamily="34" charset="0"/>
                <a:cs typeface="Arial" panose="020B0604020202020204" pitchFamily="34" charset="0"/>
              </a:rPr>
              <a:t> (Gk. also called </a:t>
            </a:r>
            <a:r>
              <a:rPr lang="en-US" sz="2800" b="1" dirty="0" err="1">
                <a:solidFill>
                  <a:srgbClr val="000514"/>
                </a:solidFill>
                <a:latin typeface="Arial" panose="020B0604020202020204" pitchFamily="34" charset="0"/>
                <a:cs typeface="Arial" panose="020B0604020202020204" pitchFamily="34" charset="0"/>
              </a:rPr>
              <a:t>Sandaruk</a:t>
            </a:r>
            <a:r>
              <a:rPr lang="en-US" sz="2800" b="1" dirty="0">
                <a:solidFill>
                  <a:srgbClr val="000514"/>
                </a:solidFill>
                <a:latin typeface="Arial" panose="020B0604020202020204" pitchFamily="34" charset="0"/>
                <a:cs typeface="Arial" panose="020B0604020202020204" pitchFamily="34" charset="0"/>
              </a:rPr>
              <a:t>), a royal city. </a:t>
            </a:r>
            <a:r>
              <a:rPr lang="en-US" sz="2800" dirty="0">
                <a:solidFill>
                  <a:schemeClr val="bg2"/>
                </a:solidFill>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56717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Transasia_trade_routes_1stC_CE_gr2.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089612" cy="6858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6" name="Text Box 7"/>
          <p:cNvSpPr txBox="1">
            <a:spLocks noChangeArrowheads="1"/>
          </p:cNvSpPr>
          <p:nvPr/>
        </p:nvSpPr>
        <p:spPr bwMode="auto">
          <a:xfrm>
            <a:off x="803066" y="620688"/>
            <a:ext cx="7537868"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b="1" dirty="0" err="1">
                <a:latin typeface="Tahoma" charset="0"/>
              </a:rPr>
              <a:t>Transasia</a:t>
            </a:r>
            <a:r>
              <a:rPr lang="en-US" b="1" dirty="0">
                <a:latin typeface="Tahoma" charset="0"/>
              </a:rPr>
              <a:t> trade routes (First Century AD)</a:t>
            </a:r>
          </a:p>
        </p:txBody>
      </p:sp>
      <p:sp>
        <p:nvSpPr>
          <p:cNvPr id="5" name="Text Box 7"/>
          <p:cNvSpPr txBox="1">
            <a:spLocks noChangeArrowheads="1"/>
          </p:cNvSpPr>
          <p:nvPr/>
        </p:nvSpPr>
        <p:spPr bwMode="auto">
          <a:xfrm>
            <a:off x="1167517" y="1077888"/>
            <a:ext cx="6784080" cy="830997"/>
          </a:xfrm>
          <a:prstGeom prst="rect">
            <a:avLst/>
          </a:prstGeom>
          <a:solidFill>
            <a:srgbClr val="000000"/>
          </a:solidFill>
          <a:ln>
            <a:noFill/>
          </a:ln>
        </p:spPr>
        <p:txBody>
          <a:bodyPr wrap="square">
            <a:spAutoFit/>
          </a:bodyPr>
          <a:lstStyle>
            <a:defPPr>
              <a:defRPr lang="en-US"/>
            </a:defPPr>
            <a:lvl1pPr algn="ctr">
              <a:defRPr sz="2400">
                <a:latin typeface="Tahoma"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b="1" dirty="0"/>
              <a:t>In the first century one ship was going from Egypt to India every three days</a:t>
            </a:r>
          </a:p>
        </p:txBody>
      </p:sp>
    </p:spTree>
    <p:extLst>
      <p:ext uri="{BB962C8B-B14F-4D97-AF65-F5344CB8AC3E}">
        <p14:creationId xmlns:p14="http://schemas.microsoft.com/office/powerpoint/2010/main" val="1698075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0000FF"/>
            </a:gs>
          </a:gsLst>
          <a:path path="rect">
            <a:fillToRect l="100000" t="100000"/>
          </a:path>
        </a:gradFill>
        <a:effectLst/>
      </p:bgPr>
    </p:bg>
    <p:spTree>
      <p:nvGrpSpPr>
        <p:cNvPr id="1" name=""/>
        <p:cNvGrpSpPr/>
        <p:nvPr/>
      </p:nvGrpSpPr>
      <p:grpSpPr>
        <a:xfrm>
          <a:off x="0" y="0"/>
          <a:ext cx="0" cy="0"/>
          <a:chOff x="0" y="0"/>
          <a:chExt cx="0" cy="0"/>
        </a:xfrm>
      </p:grpSpPr>
      <p:pic>
        <p:nvPicPr>
          <p:cNvPr id="229378" name="Picture 3" descr="bible0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650" y="0"/>
            <a:ext cx="93011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746" y="0"/>
            <a:ext cx="9133254" cy="4509120"/>
          </a:xfrm>
        </p:spPr>
        <p:txBody>
          <a:bodyPr/>
          <a:lstStyle/>
          <a:p>
            <a:pPr>
              <a:defRPr/>
            </a:pPr>
            <a:r>
              <a:rPr lang="en-US" sz="8800" b="1" dirty="0">
                <a:solidFill>
                  <a:schemeClr val="tx1"/>
                </a:solidFill>
                <a:effectLst>
                  <a:glow rad="127000">
                    <a:schemeClr val="bg1">
                      <a:alpha val="93000"/>
                    </a:schemeClr>
                  </a:glow>
                </a:effectLst>
              </a:rPr>
              <a:t>Do </a:t>
            </a:r>
            <a:r>
              <a:rPr lang="en-US" sz="19900" b="1" dirty="0">
                <a:solidFill>
                  <a:schemeClr val="tx1"/>
                </a:solidFill>
                <a:effectLst>
                  <a:glow rad="127000">
                    <a:schemeClr val="bg1">
                      <a:alpha val="93000"/>
                    </a:schemeClr>
                  </a:glow>
                </a:effectLst>
              </a:rPr>
              <a:t>you </a:t>
            </a:r>
            <a:r>
              <a:rPr lang="en-US" sz="8800" b="1" dirty="0">
                <a:solidFill>
                  <a:schemeClr val="tx1"/>
                </a:solidFill>
                <a:effectLst>
                  <a:glow rad="127000">
                    <a:schemeClr val="bg1">
                      <a:alpha val="93000"/>
                    </a:schemeClr>
                  </a:glow>
                </a:effectLst>
              </a:rPr>
              <a:t>need to obey God</a:t>
            </a:r>
            <a:r>
              <a:rPr lang="uk-UA" sz="8800" b="1" dirty="0">
                <a:solidFill>
                  <a:schemeClr val="tx1"/>
                </a:solidFill>
                <a:effectLst>
                  <a:glow rad="127000">
                    <a:schemeClr val="bg1">
                      <a:alpha val="93000"/>
                    </a:schemeClr>
                  </a:glow>
                </a:effectLst>
              </a:rPr>
              <a:t>'</a:t>
            </a:r>
            <a:r>
              <a:rPr lang="en-US" sz="8800" b="1" dirty="0">
                <a:solidFill>
                  <a:schemeClr val="tx1"/>
                </a:solidFill>
                <a:effectLst>
                  <a:glow rad="127000">
                    <a:schemeClr val="bg1">
                      <a:alpha val="93000"/>
                    </a:schemeClr>
                  </a:glow>
                </a:effectLst>
              </a:rPr>
              <a:t>s truth?</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omasGrav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257212" cy="6165304"/>
          </a:xfrm>
          <a:prstGeom prst="rect">
            <a:avLst/>
          </a:prstGeom>
        </p:spPr>
      </p:pic>
    </p:spTree>
    <p:extLst>
      <p:ext uri="{BB962C8B-B14F-4D97-AF65-F5344CB8AC3E}">
        <p14:creationId xmlns:p14="http://schemas.microsoft.com/office/powerpoint/2010/main" val="34452852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avi.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858000" cy="5143500"/>
          </a:xfrm>
          <a:prstGeom prst="rect">
            <a:avLst/>
          </a:prstGeom>
        </p:spPr>
      </p:pic>
      <p:pic>
        <p:nvPicPr>
          <p:cNvPr id="4" name="Picture 3" descr="IndiaMap.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43541" y="1052737"/>
            <a:ext cx="5300460" cy="5820112"/>
          </a:xfrm>
          <a:prstGeom prst="rect">
            <a:avLst/>
          </a:prstGeom>
        </p:spPr>
      </p:pic>
    </p:spTree>
    <p:extLst>
      <p:ext uri="{BB962C8B-B14F-4D97-AF65-F5344CB8AC3E}">
        <p14:creationId xmlns:p14="http://schemas.microsoft.com/office/powerpoint/2010/main" val="5308078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2" descr="Upper Room Service 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rPr>
              <a:t>Our People</a:t>
            </a:r>
            <a:endParaRPr lang="en-US" sz="6600">
              <a:latin typeface="Arial" charset="0"/>
              <a:ea typeface="ＭＳ Ｐゴシック" charset="0"/>
            </a:endParaRPr>
          </a:p>
        </p:txBody>
      </p:sp>
      <p:pic>
        <p:nvPicPr>
          <p:cNvPr id="35635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9600" y="17463"/>
            <a:ext cx="7772400" cy="1722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11113" y="1412776"/>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b="1" dirty="0">
                <a:solidFill>
                  <a:srgbClr val="FFFFFF"/>
                </a:solidFill>
                <a:effectLst>
                  <a:glow rad="139700">
                    <a:srgbClr val="000000"/>
                  </a:glow>
                </a:effectLst>
                <a:latin typeface="Arial" charset="0"/>
              </a:rPr>
              <a:t>6</a:t>
            </a: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1 people from 13 nations</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7" name="Rectangle 2"/>
          <p:cNvSpPr txBox="1">
            <a:spLocks noChangeArrowheads="1"/>
          </p:cNvSpPr>
          <p:nvPr/>
        </p:nvSpPr>
        <p:spPr bwMode="auto">
          <a:xfrm>
            <a:off x="0" y="551723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February 2020</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9</a:t>
            </a:r>
          </a:p>
        </p:txBody>
      </p:sp>
    </p:spTree>
    <p:extLst>
      <p:ext uri="{BB962C8B-B14F-4D97-AF65-F5344CB8AC3E}">
        <p14:creationId xmlns:p14="http://schemas.microsoft.com/office/powerpoint/2010/main" val="4060633885"/>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USA</a:t>
            </a:r>
          </a:p>
        </p:txBody>
      </p:sp>
      <p:sp>
        <p:nvSpPr>
          <p:cNvPr id="361477" name="Rectangle 5"/>
          <p:cNvSpPr>
            <a:spLocks noGrp="1" noChangeArrowheads="1"/>
          </p:cNvSpPr>
          <p:nvPr>
            <p:ph type="title"/>
          </p:nvPr>
        </p:nvSpPr>
        <p:spPr>
          <a:xfrm>
            <a:off x="-71438" y="5943600"/>
            <a:ext cx="9251951" cy="990600"/>
          </a:xfrm>
          <a:solidFill>
            <a:srgbClr val="800000"/>
          </a:solidFill>
        </p:spPr>
        <p:txBody>
          <a:bodyPr/>
          <a:lstStyle/>
          <a:p>
            <a:pPr eaLnBrk="1" hangingPunct="1">
              <a:defRPr/>
            </a:pPr>
            <a:r>
              <a:rPr lang="en-US" b="1" dirty="0">
                <a:cs typeface="+mj-cs"/>
              </a:rPr>
              <a:t>Crossroads People • Feb 2020</a:t>
            </a:r>
          </a:p>
        </p:txBody>
      </p:sp>
      <p:grpSp>
        <p:nvGrpSpPr>
          <p:cNvPr id="2" name="Group 1"/>
          <p:cNvGrpSpPr>
            <a:grpSpLocks/>
          </p:cNvGrpSpPr>
          <p:nvPr/>
        </p:nvGrpSpPr>
        <p:grpSpPr bwMode="auto">
          <a:xfrm>
            <a:off x="3771900" y="2348880"/>
            <a:ext cx="3154363" cy="3696320"/>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endParaRPr>
            </a:p>
          </p:txBody>
        </p:sp>
      </p:grpSp>
      <p:sp>
        <p:nvSpPr>
          <p:cNvPr id="361485" name="Text Box 13"/>
          <p:cNvSpPr txBox="1">
            <a:spLocks noChangeArrowheads="1"/>
          </p:cNvSpPr>
          <p:nvPr/>
        </p:nvSpPr>
        <p:spPr bwMode="auto">
          <a:xfrm>
            <a:off x="-2296493" y="658126"/>
            <a:ext cx="2087563"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FRANCE</a:t>
            </a:r>
          </a:p>
        </p:txBody>
      </p:sp>
      <p:sp>
        <p:nvSpPr>
          <p:cNvPr id="361491" name="Text Box 19"/>
          <p:cNvSpPr txBox="1">
            <a:spLocks noChangeArrowheads="1"/>
          </p:cNvSpPr>
          <p:nvPr/>
        </p:nvSpPr>
        <p:spPr bwMode="auto">
          <a:xfrm>
            <a:off x="1979613" y="357346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INDIA</a:t>
            </a:r>
          </a:p>
        </p:txBody>
      </p:sp>
      <p:sp>
        <p:nvSpPr>
          <p:cNvPr id="361493" name="Text Box 21"/>
          <p:cNvSpPr txBox="1">
            <a:spLocks noChangeArrowheads="1"/>
          </p:cNvSpPr>
          <p:nvPr/>
        </p:nvSpPr>
        <p:spPr bwMode="auto">
          <a:xfrm>
            <a:off x="4762819" y="3672781"/>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THAILAND</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endParaRPr>
          </a:p>
        </p:txBody>
      </p:sp>
      <p:sp>
        <p:nvSpPr>
          <p:cNvPr id="357385"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CIC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SINGAPORE</a:t>
            </a:r>
          </a:p>
        </p:txBody>
      </p:sp>
      <p:sp>
        <p:nvSpPr>
          <p:cNvPr id="357387" name="Rounded Rectangle 1"/>
          <p:cNvSpPr>
            <a:spLocks noChangeArrowheads="1"/>
          </p:cNvSpPr>
          <p:nvPr/>
        </p:nvSpPr>
        <p:spPr bwMode="auto">
          <a:xfrm>
            <a:off x="2627313" y="90041"/>
            <a:ext cx="2160587" cy="2186831"/>
          </a:xfrm>
          <a:prstGeom prst="roundRect">
            <a:avLst>
              <a:gd name="adj" fmla="val 16667"/>
            </a:avLst>
          </a:prstGeom>
          <a:solidFill>
            <a:schemeClr val="tx1"/>
          </a:solidFill>
          <a:ln w="9525">
            <a:solidFill>
              <a:schemeClr val="tx1"/>
            </a:solid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 name="Text Box 13"/>
          <p:cNvSpPr txBox="1">
            <a:spLocks noChangeArrowheads="1"/>
          </p:cNvSpPr>
          <p:nvPr/>
        </p:nvSpPr>
        <p:spPr bwMode="auto">
          <a:xfrm>
            <a:off x="9409905" y="4708526"/>
            <a:ext cx="1906587"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PHILIPPINES</a:t>
            </a:r>
          </a:p>
        </p:txBody>
      </p:sp>
      <p:sp>
        <p:nvSpPr>
          <p:cNvPr id="22" name="Text Box 13"/>
          <p:cNvSpPr txBox="1">
            <a:spLocks noChangeArrowheads="1"/>
          </p:cNvSpPr>
          <p:nvPr/>
        </p:nvSpPr>
        <p:spPr bwMode="auto">
          <a:xfrm>
            <a:off x="-2340768" y="2780928"/>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GERMANY</a:t>
            </a:r>
          </a:p>
        </p:txBody>
      </p:sp>
      <p:sp>
        <p:nvSpPr>
          <p:cNvPr id="25" name="Text Box 13"/>
          <p:cNvSpPr txBox="1">
            <a:spLocks noChangeArrowheads="1"/>
          </p:cNvSpPr>
          <p:nvPr/>
        </p:nvSpPr>
        <p:spPr bwMode="auto">
          <a:xfrm>
            <a:off x="140330" y="706720"/>
            <a:ext cx="20875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NETHERLANDS</a:t>
            </a:r>
          </a:p>
        </p:txBody>
      </p:sp>
      <p:sp>
        <p:nvSpPr>
          <p:cNvPr id="26" name="Text Box 17"/>
          <p:cNvSpPr txBox="1">
            <a:spLocks noChangeArrowheads="1"/>
          </p:cNvSpPr>
          <p:nvPr/>
        </p:nvSpPr>
        <p:spPr bwMode="auto">
          <a:xfrm>
            <a:off x="6290302" y="12478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KOREA</a:t>
            </a:r>
          </a:p>
        </p:txBody>
      </p:sp>
      <p:sp>
        <p:nvSpPr>
          <p:cNvPr id="24" name="Text Box 17"/>
          <p:cNvSpPr txBox="1">
            <a:spLocks noChangeArrowheads="1"/>
          </p:cNvSpPr>
          <p:nvPr/>
        </p:nvSpPr>
        <p:spPr bwMode="auto">
          <a:xfrm>
            <a:off x="9481913" y="1200820"/>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HONG KONG</a:t>
            </a:r>
          </a:p>
        </p:txBody>
      </p:sp>
      <p:sp>
        <p:nvSpPr>
          <p:cNvPr id="27" name="Text Box 17"/>
          <p:cNvSpPr txBox="1">
            <a:spLocks noChangeArrowheads="1"/>
          </p:cNvSpPr>
          <p:nvPr/>
        </p:nvSpPr>
        <p:spPr bwMode="auto">
          <a:xfrm>
            <a:off x="9390063" y="240030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TAIWAN</a:t>
            </a:r>
          </a:p>
        </p:txBody>
      </p:sp>
      <p:sp>
        <p:nvSpPr>
          <p:cNvPr id="28" name="Text Box 21"/>
          <p:cNvSpPr txBox="1">
            <a:spLocks noChangeArrowheads="1"/>
          </p:cNvSpPr>
          <p:nvPr/>
        </p:nvSpPr>
        <p:spPr bwMode="auto">
          <a:xfrm>
            <a:off x="4010911" y="-580754"/>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CHINA</a:t>
            </a:r>
          </a:p>
        </p:txBody>
      </p:sp>
      <p:sp>
        <p:nvSpPr>
          <p:cNvPr id="29" name="Text Box 21"/>
          <p:cNvSpPr txBox="1">
            <a:spLocks noChangeArrowheads="1"/>
          </p:cNvSpPr>
          <p:nvPr/>
        </p:nvSpPr>
        <p:spPr bwMode="auto">
          <a:xfrm>
            <a:off x="6276976" y="498209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INDONESIA</a:t>
            </a:r>
          </a:p>
        </p:txBody>
      </p:sp>
      <p:sp>
        <p:nvSpPr>
          <p:cNvPr id="30" name="Text Box 21"/>
          <p:cNvSpPr txBox="1">
            <a:spLocks noChangeArrowheads="1"/>
          </p:cNvSpPr>
          <p:nvPr/>
        </p:nvSpPr>
        <p:spPr bwMode="auto">
          <a:xfrm>
            <a:off x="9731151" y="4067674"/>
            <a:ext cx="1655762"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MALAYSIA</a:t>
            </a:r>
          </a:p>
        </p:txBody>
      </p:sp>
      <p:sp>
        <p:nvSpPr>
          <p:cNvPr id="31" name="Text Box 21"/>
          <p:cNvSpPr txBox="1">
            <a:spLocks noChangeArrowheads="1"/>
          </p:cNvSpPr>
          <p:nvPr/>
        </p:nvSpPr>
        <p:spPr bwMode="auto">
          <a:xfrm>
            <a:off x="7305924" y="5718157"/>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NEW ZEALAND</a:t>
            </a:r>
          </a:p>
        </p:txBody>
      </p:sp>
      <p:sp>
        <p:nvSpPr>
          <p:cNvPr id="32" name="Text Box 13"/>
          <p:cNvSpPr txBox="1">
            <a:spLocks noChangeArrowheads="1"/>
          </p:cNvSpPr>
          <p:nvPr/>
        </p:nvSpPr>
        <p:spPr bwMode="auto">
          <a:xfrm>
            <a:off x="-2268091" y="1844824"/>
            <a:ext cx="2087563" cy="369888"/>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LEBANON</a:t>
            </a:r>
          </a:p>
        </p:txBody>
      </p:sp>
      <p:sp>
        <p:nvSpPr>
          <p:cNvPr id="33" name="Text Box 13"/>
          <p:cNvSpPr txBox="1">
            <a:spLocks noChangeArrowheads="1"/>
          </p:cNvSpPr>
          <p:nvPr/>
        </p:nvSpPr>
        <p:spPr bwMode="auto">
          <a:xfrm>
            <a:off x="-2484784" y="4797152"/>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ZIMBABWE</a:t>
            </a:r>
          </a:p>
        </p:txBody>
      </p:sp>
      <p:sp>
        <p:nvSpPr>
          <p:cNvPr id="34" name="Text Box 17"/>
          <p:cNvSpPr txBox="1">
            <a:spLocks noChangeArrowheads="1"/>
          </p:cNvSpPr>
          <p:nvPr/>
        </p:nvSpPr>
        <p:spPr bwMode="auto">
          <a:xfrm>
            <a:off x="7020272" y="-575381"/>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JAPAN</a:t>
            </a:r>
          </a:p>
        </p:txBody>
      </p:sp>
      <p:sp>
        <p:nvSpPr>
          <p:cNvPr id="35" name="Text Box 13"/>
          <p:cNvSpPr txBox="1">
            <a:spLocks noChangeArrowheads="1"/>
          </p:cNvSpPr>
          <p:nvPr/>
        </p:nvSpPr>
        <p:spPr bwMode="auto">
          <a:xfrm>
            <a:off x="-2412776" y="1196752"/>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ITALY</a:t>
            </a:r>
          </a:p>
        </p:txBody>
      </p:sp>
      <p:sp>
        <p:nvSpPr>
          <p:cNvPr id="36" name="Text Box 17"/>
          <p:cNvSpPr txBox="1">
            <a:spLocks noChangeArrowheads="1"/>
          </p:cNvSpPr>
          <p:nvPr/>
        </p:nvSpPr>
        <p:spPr bwMode="auto">
          <a:xfrm>
            <a:off x="9396536" y="5287"/>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RUSSIA</a:t>
            </a:r>
          </a:p>
        </p:txBody>
      </p:sp>
      <p:sp>
        <p:nvSpPr>
          <p:cNvPr id="37" name="Text Box 21"/>
          <p:cNvSpPr txBox="1">
            <a:spLocks noChangeArrowheads="1"/>
          </p:cNvSpPr>
          <p:nvPr/>
        </p:nvSpPr>
        <p:spPr bwMode="auto">
          <a:xfrm>
            <a:off x="9583209" y="305063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CANADA</a:t>
            </a:r>
          </a:p>
        </p:txBody>
      </p:sp>
      <p:sp>
        <p:nvSpPr>
          <p:cNvPr id="38" name="Text Box 13"/>
          <p:cNvSpPr txBox="1">
            <a:spLocks noChangeArrowheads="1"/>
          </p:cNvSpPr>
          <p:nvPr/>
        </p:nvSpPr>
        <p:spPr bwMode="auto">
          <a:xfrm>
            <a:off x="0" y="-580753"/>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UK</a:t>
            </a:r>
          </a:p>
        </p:txBody>
      </p:sp>
      <p:sp>
        <p:nvSpPr>
          <p:cNvPr id="39" name="Text Box 13"/>
          <p:cNvSpPr txBox="1">
            <a:spLocks noChangeArrowheads="1"/>
          </p:cNvSpPr>
          <p:nvPr/>
        </p:nvSpPr>
        <p:spPr bwMode="auto">
          <a:xfrm>
            <a:off x="-2484784" y="3573016"/>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EGYPT</a:t>
            </a:r>
          </a:p>
        </p:txBody>
      </p:sp>
      <p:sp>
        <p:nvSpPr>
          <p:cNvPr id="40" name="Text Box 17"/>
          <p:cNvSpPr txBox="1">
            <a:spLocks noChangeArrowheads="1"/>
          </p:cNvSpPr>
          <p:nvPr/>
        </p:nvSpPr>
        <p:spPr bwMode="auto">
          <a:xfrm>
            <a:off x="9252520" y="620688"/>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MONGOLIA</a:t>
            </a:r>
          </a:p>
        </p:txBody>
      </p:sp>
      <p:pic>
        <p:nvPicPr>
          <p:cNvPr id="4" name="Picture 3" descr="Crossroads-Logo-Only.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7784" y="116632"/>
            <a:ext cx="2117270" cy="2117270"/>
          </a:xfrm>
          <a:prstGeom prst="rect">
            <a:avLst/>
          </a:prstGeom>
        </p:spPr>
      </p:pic>
      <p:sp>
        <p:nvSpPr>
          <p:cNvPr id="41" name="Text Box 13">
            <a:extLst>
              <a:ext uri="{FF2B5EF4-FFF2-40B4-BE49-F238E27FC236}">
                <a16:creationId xmlns:a16="http://schemas.microsoft.com/office/drawing/2014/main" id="{8E09A645-542F-264D-886B-27BDC51F1814}"/>
              </a:ext>
            </a:extLst>
          </p:cNvPr>
          <p:cNvSpPr txBox="1">
            <a:spLocks noChangeArrowheads="1"/>
          </p:cNvSpPr>
          <p:nvPr/>
        </p:nvSpPr>
        <p:spPr bwMode="auto">
          <a:xfrm>
            <a:off x="-2342355" y="4185084"/>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ETHIOPIA</a:t>
            </a:r>
          </a:p>
        </p:txBody>
      </p:sp>
      <p:sp>
        <p:nvSpPr>
          <p:cNvPr id="42" name="Text Box 21">
            <a:extLst>
              <a:ext uri="{FF2B5EF4-FFF2-40B4-BE49-F238E27FC236}">
                <a16:creationId xmlns:a16="http://schemas.microsoft.com/office/drawing/2014/main" id="{FEFF8652-9E1E-1542-8990-6848F8DBDC00}"/>
              </a:ext>
            </a:extLst>
          </p:cNvPr>
          <p:cNvSpPr txBox="1">
            <a:spLocks noChangeArrowheads="1"/>
          </p:cNvSpPr>
          <p:nvPr/>
        </p:nvSpPr>
        <p:spPr bwMode="auto">
          <a:xfrm>
            <a:off x="4250434" y="31385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MYANMAR</a:t>
            </a:r>
          </a:p>
        </p:txBody>
      </p:sp>
      <p:sp>
        <p:nvSpPr>
          <p:cNvPr id="43" name="Text Box 13">
            <a:extLst>
              <a:ext uri="{FF2B5EF4-FFF2-40B4-BE49-F238E27FC236}">
                <a16:creationId xmlns:a16="http://schemas.microsoft.com/office/drawing/2014/main" id="{6F33562E-4EBD-0741-880B-3B009E5F101D}"/>
              </a:ext>
            </a:extLst>
          </p:cNvPr>
          <p:cNvSpPr txBox="1">
            <a:spLocks noChangeArrowheads="1"/>
          </p:cNvSpPr>
          <p:nvPr/>
        </p:nvSpPr>
        <p:spPr bwMode="auto">
          <a:xfrm>
            <a:off x="-2193897" y="5482769"/>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SOUTH AFRICA</a:t>
            </a:r>
          </a:p>
        </p:txBody>
      </p:sp>
      <p:sp>
        <p:nvSpPr>
          <p:cNvPr id="44" name="Text Box 21">
            <a:extLst>
              <a:ext uri="{FF2B5EF4-FFF2-40B4-BE49-F238E27FC236}">
                <a16:creationId xmlns:a16="http://schemas.microsoft.com/office/drawing/2014/main" id="{7E853FA9-D67E-7A44-BA57-90E422367ADD}"/>
              </a:ext>
            </a:extLst>
          </p:cNvPr>
          <p:cNvSpPr txBox="1">
            <a:spLocks noChangeArrowheads="1"/>
          </p:cNvSpPr>
          <p:nvPr/>
        </p:nvSpPr>
        <p:spPr bwMode="auto">
          <a:xfrm>
            <a:off x="6810000" y="53661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AUSTRALIA</a:t>
            </a:r>
          </a:p>
        </p:txBody>
      </p:sp>
      <p:sp>
        <p:nvSpPr>
          <p:cNvPr id="45" name="Text Box 13">
            <a:extLst>
              <a:ext uri="{FF2B5EF4-FFF2-40B4-BE49-F238E27FC236}">
                <a16:creationId xmlns:a16="http://schemas.microsoft.com/office/drawing/2014/main" id="{873F3133-8016-9B41-AD8F-F1A3CC46D5AA}"/>
              </a:ext>
            </a:extLst>
          </p:cNvPr>
          <p:cNvSpPr txBox="1">
            <a:spLocks noChangeArrowheads="1"/>
          </p:cNvSpPr>
          <p:nvPr/>
        </p:nvSpPr>
        <p:spPr bwMode="auto">
          <a:xfrm>
            <a:off x="46471" y="83087"/>
            <a:ext cx="2580842"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UNITED KINGDOM</a:t>
            </a:r>
          </a:p>
        </p:txBody>
      </p:sp>
      <p:sp>
        <p:nvSpPr>
          <p:cNvPr id="46" name="Text Box 17">
            <a:extLst>
              <a:ext uri="{FF2B5EF4-FFF2-40B4-BE49-F238E27FC236}">
                <a16:creationId xmlns:a16="http://schemas.microsoft.com/office/drawing/2014/main" id="{775E5FB2-085D-8647-B745-827D8BD9042A}"/>
              </a:ext>
            </a:extLst>
          </p:cNvPr>
          <p:cNvSpPr txBox="1">
            <a:spLocks noChangeArrowheads="1"/>
          </p:cNvSpPr>
          <p:nvPr/>
        </p:nvSpPr>
        <p:spPr bwMode="auto">
          <a:xfrm>
            <a:off x="7020272" y="1852052"/>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JAPAN</a:t>
            </a:r>
          </a:p>
        </p:txBody>
      </p:sp>
      <p:sp>
        <p:nvSpPr>
          <p:cNvPr id="47" name="Text Box 21">
            <a:extLst>
              <a:ext uri="{FF2B5EF4-FFF2-40B4-BE49-F238E27FC236}">
                <a16:creationId xmlns:a16="http://schemas.microsoft.com/office/drawing/2014/main" id="{29D47C9F-B167-7246-B1D7-E27E49629289}"/>
              </a:ext>
            </a:extLst>
          </p:cNvPr>
          <p:cNvSpPr txBox="1">
            <a:spLocks noChangeArrowheads="1"/>
          </p:cNvSpPr>
          <p:nvPr/>
        </p:nvSpPr>
        <p:spPr bwMode="auto">
          <a:xfrm>
            <a:off x="4010911" y="2387818"/>
            <a:ext cx="2240664"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CHINA</a:t>
            </a:r>
          </a:p>
        </p:txBody>
      </p:sp>
      <p:sp>
        <p:nvSpPr>
          <p:cNvPr id="48" name="Text Box 13">
            <a:extLst>
              <a:ext uri="{FF2B5EF4-FFF2-40B4-BE49-F238E27FC236}">
                <a16:creationId xmlns:a16="http://schemas.microsoft.com/office/drawing/2014/main" id="{A960F8FF-74F4-C747-A841-3179B9441AAF}"/>
              </a:ext>
            </a:extLst>
          </p:cNvPr>
          <p:cNvSpPr txBox="1">
            <a:spLocks noChangeArrowheads="1"/>
          </p:cNvSpPr>
          <p:nvPr/>
        </p:nvSpPr>
        <p:spPr bwMode="auto">
          <a:xfrm>
            <a:off x="17596" y="4736800"/>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KENYA</a:t>
            </a:r>
          </a:p>
        </p:txBody>
      </p:sp>
    </p:spTree>
    <p:extLst>
      <p:ext uri="{BB962C8B-B14F-4D97-AF65-F5344CB8AC3E}">
        <p14:creationId xmlns:p14="http://schemas.microsoft.com/office/powerpoint/2010/main" val="22065316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childTnLst>
                                </p:cTn>
                              </p:par>
                            </p:childTnLst>
                          </p:cTn>
                        </p:par>
                        <p:par>
                          <p:cTn id="40" fill="hold" nodeType="afterGroup">
                            <p:stCondLst>
                              <p:cond delay="1100"/>
                            </p:stCondLst>
                            <p:childTnLst>
                              <p:par>
                                <p:cTn id="41" presetID="1" presetClass="entr" presetSubtype="0" fill="hold" grpId="0" nodeType="afterEffect">
                                  <p:stCondLst>
                                    <p:cond delay="0"/>
                                  </p:stCondLst>
                                  <p:childTnLst>
                                    <p:set>
                                      <p:cBhvr>
                                        <p:cTn id="42" dur="1" fill="hold">
                                          <p:stCondLst>
                                            <p:cond delay="299"/>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par>
                          <p:cTn id="67" fill="hold">
                            <p:stCondLst>
                              <p:cond delay="1400"/>
                            </p:stCondLst>
                            <p:childTnLst>
                              <p:par>
                                <p:cTn id="68" presetID="1" presetClass="entr" presetSubtype="0" fill="hold" grpId="0" nodeType="afterEffect">
                                  <p:stCondLst>
                                    <p:cond delay="0"/>
                                  </p:stCondLst>
                                  <p:childTnLst>
                                    <p:set>
                                      <p:cBhvr>
                                        <p:cTn id="69" dur="1" fill="hold">
                                          <p:stCondLst>
                                            <p:cond delay="299"/>
                                          </p:stCondLst>
                                        </p:cTn>
                                        <p:tgtEl>
                                          <p:spTgt spid="45"/>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6"/>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47"/>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6" descr="Preaching Home as Relationships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82650"/>
            <a:ext cx="9144000" cy="6100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cs typeface="ＭＳ Ｐゴシック" charset="0"/>
              </a:rPr>
              <a:t>Our People</a:t>
            </a:r>
            <a:endParaRPr lang="en-US" sz="6600">
              <a:latin typeface="Arial" charset="0"/>
              <a:ea typeface="ＭＳ Ｐゴシック" charset="0"/>
              <a:cs typeface="ＭＳ Ｐゴシック" charset="0"/>
            </a:endParaRPr>
          </a:p>
        </p:txBody>
      </p:sp>
      <p:pic>
        <p:nvPicPr>
          <p:cNvPr id="333827"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8" y="0"/>
            <a:ext cx="5751512" cy="1274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657850"/>
            <a:ext cx="9144000" cy="930275"/>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rPr>
              <a:t>Preaching through Scripture</a:t>
            </a:r>
            <a:endParaRPr kumimoji="0" lang="en-US" sz="44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342299116"/>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1" descr="Goodbye to David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57238"/>
            <a:ext cx="9144000" cy="6100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cs typeface="ＭＳ Ｐゴシック" charset="0"/>
              </a:rPr>
              <a:t>Our People</a:t>
            </a:r>
            <a:endParaRPr lang="en-US" sz="6600">
              <a:latin typeface="Arial" charset="0"/>
              <a:ea typeface="ＭＳ Ｐゴシック" charset="0"/>
              <a:cs typeface="ＭＳ Ｐゴシック" charset="0"/>
            </a:endParaRPr>
          </a:p>
        </p:txBody>
      </p:sp>
      <p:pic>
        <p:nvPicPr>
          <p:cNvPr id="359427"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8" y="0"/>
            <a:ext cx="5751512" cy="1274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775406"/>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lvl="0" eaLnBrk="1" hangingPunct="1">
              <a:spcBef>
                <a:spcPct val="0"/>
              </a:spcBef>
              <a:defRPr/>
            </a:pPr>
            <a:r>
              <a:rPr lang="en-US" sz="4400" b="1" dirty="0">
                <a:solidFill>
                  <a:srgbClr val="FFFFFF"/>
                </a:solidFill>
                <a:effectLst>
                  <a:glow rad="139700">
                    <a:srgbClr val="000000"/>
                  </a:glow>
                </a:effectLst>
                <a:latin typeface="Arial" charset="0"/>
              </a:rPr>
              <a:t>61 people from 13 nations</a:t>
            </a:r>
            <a:endParaRPr lang="en-US" sz="4400" b="1" dirty="0">
              <a:solidFill>
                <a:srgbClr val="000000"/>
              </a:solidFill>
              <a:effectLst>
                <a:glow rad="139700">
                  <a:srgbClr val="000000"/>
                </a:glow>
              </a:effectLst>
              <a:latin typeface="Arial"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30863901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latin typeface="Arial" charset="0"/>
                <a:ea typeface="ＭＳ Ｐゴシック" charset="0"/>
                <a:cs typeface="ＭＳ Ｐゴシック" charset="0"/>
              </a:rPr>
              <a:t>Our People</a:t>
            </a:r>
            <a:endParaRPr lang="en-US" sz="6600" dirty="0">
              <a:latin typeface="Arial" charset="0"/>
              <a:ea typeface="ＭＳ Ｐゴシック" charset="0"/>
              <a:cs typeface="ＭＳ Ｐゴシック" charset="0"/>
            </a:endParaRPr>
          </a:p>
        </p:txBody>
      </p:sp>
      <p:pic>
        <p:nvPicPr>
          <p:cNvPr id="363522" name="Picture 6" descr="CIC SBC Student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3523"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853569"/>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eaLnBrk="1" hangingPunct="1">
              <a:spcBef>
                <a:spcPct val="0"/>
              </a:spcBef>
              <a:defRPr/>
            </a:pPr>
            <a:r>
              <a:rPr lang="en-US" sz="4400" b="1" dirty="0">
                <a:solidFill>
                  <a:srgbClr val="FFFFFF"/>
                </a:solidFill>
                <a:effectLst>
                  <a:glow rad="190500">
                    <a:srgbClr val="000000"/>
                  </a:glow>
                </a:effectLst>
                <a:latin typeface="Arial" charset="0"/>
              </a:rPr>
              <a:t>SBC students serve at church</a:t>
            </a:r>
            <a:endParaRPr lang="en-US" sz="4400" b="1" dirty="0">
              <a:solidFill>
                <a:srgbClr val="000000"/>
              </a:solidFill>
              <a:effectLst>
                <a:glow rad="190500">
                  <a:srgbClr val="000000"/>
                </a:glow>
              </a:effectLst>
              <a:latin typeface="Arial"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103170270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ChangeArrowheads="1"/>
          </p:cNvSpPr>
          <p:nvPr>
            <p:ph type="title" idx="4294967295"/>
          </p:nvPr>
        </p:nvSpPr>
        <p:spPr>
          <a:xfrm>
            <a:off x="304800" y="533400"/>
            <a:ext cx="8229600" cy="1143000"/>
          </a:xfrm>
        </p:spPr>
        <p:txBody>
          <a:bodyPr/>
          <a:lstStyle/>
          <a:p>
            <a:r>
              <a:rPr lang="en-US">
                <a:solidFill>
                  <a:schemeClr val="accent1"/>
                </a:solidFill>
                <a:latin typeface="Arial" charset="0"/>
                <a:ea typeface="ＭＳ Ｐゴシック" charset="0"/>
                <a:cs typeface="ＭＳ Ｐゴシック" charset="0"/>
              </a:rPr>
              <a:t>Missions Giving</a:t>
            </a:r>
          </a:p>
        </p:txBody>
      </p:sp>
      <p:graphicFrame>
        <p:nvGraphicFramePr>
          <p:cNvPr id="269314" name="Object 2"/>
          <p:cNvGraphicFramePr>
            <a:graphicFrameLocks noChangeAspect="1"/>
          </p:cNvGraphicFramePr>
          <p:nvPr/>
        </p:nvGraphicFramePr>
        <p:xfrm>
          <a:off x="-228600" y="533400"/>
          <a:ext cx="9144000" cy="5613400"/>
        </p:xfrm>
        <a:graphic>
          <a:graphicData uri="http://schemas.openxmlformats.org/presentationml/2006/ole">
            <mc:AlternateContent xmlns:mc="http://schemas.openxmlformats.org/markup-compatibility/2006">
              <mc:Choice xmlns:v="urn:schemas-microsoft-com:vml" Requires="v">
                <p:oleObj spid="_x0000_s269452" name="Worksheet" r:id="rId4" imgW="38785800" imgH="23812500" progId="Excel.Sheet.8">
                  <p:embed/>
                </p:oleObj>
              </mc:Choice>
              <mc:Fallback>
                <p:oleObj name="Worksheet" r:id="rId4" imgW="38785800" imgH="23812500" progId="Excel.Shee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533400"/>
                        <a:ext cx="9144000" cy="5613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8916" name="Text Box 4"/>
          <p:cNvSpPr txBox="1">
            <a:spLocks noChangeArrowheads="1"/>
          </p:cNvSpPr>
          <p:nvPr/>
        </p:nvSpPr>
        <p:spPr bwMode="auto">
          <a:xfrm>
            <a:off x="2286000" y="1816100"/>
            <a:ext cx="1314006" cy="769441"/>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l" eaLnBrk="0" hangingPunct="0">
              <a:spcBef>
                <a:spcPct val="0"/>
              </a:spcBef>
              <a:defRPr/>
            </a:pPr>
            <a:r>
              <a:rPr lang="en-US" sz="4400" b="1" dirty="0">
                <a:solidFill>
                  <a:srgbClr val="FFFFFF"/>
                </a:solidFill>
                <a:latin typeface="Arial" pitchFamily="-105" charset="0"/>
                <a:ea typeface="ＭＳ Ｐゴシック" pitchFamily="-105" charset="-128"/>
                <a:cs typeface="ＭＳ Ｐゴシック" pitchFamily="-105" charset="-128"/>
              </a:rPr>
              <a:t>20%</a:t>
            </a:r>
          </a:p>
        </p:txBody>
      </p:sp>
      <p:pic>
        <p:nvPicPr>
          <p:cNvPr id="38918" name="Picture 6" descr="Babychen Family Jan 08"/>
          <p:cNvPicPr>
            <a:picLocks noChangeAspect="1" noChangeArrowheads="1"/>
          </p:cNvPicPr>
          <p:nvPr/>
        </p:nvPicPr>
        <p:blipFill>
          <a:blip r:embed="rId6">
            <a:extLst>
              <a:ext uri="{28A0092B-C50C-407E-A947-70E740481C1C}">
                <a14:useLocalDpi xmlns:a14="http://schemas.microsoft.com/office/drawing/2010/main" val="0"/>
              </a:ext>
            </a:extLst>
          </a:blip>
          <a:srcRect l="34264" t="74811" r="34496" b="5952"/>
          <a:stretch>
            <a:fillRect/>
          </a:stretch>
        </p:blipFill>
        <p:spPr bwMode="auto">
          <a:xfrm>
            <a:off x="304800" y="2819400"/>
            <a:ext cx="3962400" cy="3451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9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48" y="260648"/>
            <a:ext cx="3879704" cy="504056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spcBef>
                <a:spcPct val="0"/>
              </a:spcBef>
            </a:pPr>
            <a:endParaRPr lang="en-US">
              <a:solidFill>
                <a:srgbClr val="000000"/>
              </a:solidFill>
            </a:endParaRPr>
          </a:p>
        </p:txBody>
      </p:sp>
      <p:sp>
        <p:nvSpPr>
          <p:cNvPr id="900098" name="Rectangle 2"/>
          <p:cNvSpPr>
            <a:spLocks noGrp="1" noChangeArrowheads="1"/>
          </p:cNvSpPr>
          <p:nvPr>
            <p:ph type="ctrTitle"/>
          </p:nvPr>
        </p:nvSpPr>
        <p:spPr>
          <a:xfrm>
            <a:off x="3923928" y="29469"/>
            <a:ext cx="5220072" cy="671189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Dear friend, don</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let this bad example influence you. Follow only what is good. Remember that those who do good prove that they are God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children, and those who do evil prove that they do not know God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 11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97056431"/>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a:extLst>
              <a:ext uri="{28A0092B-C50C-407E-A947-70E740481C1C}">
                <a14:useLocalDpi xmlns:a14="http://schemas.microsoft.com/office/drawing/2010/main" val="0"/>
              </a:ext>
            </a:extLst>
          </a:blip>
          <a:srcRect r="3741"/>
          <a:stretch>
            <a:fillRect/>
          </a:stretch>
        </p:blipFill>
        <p:spPr bwMode="auto">
          <a:xfrm>
            <a:off x="2409825" y="0"/>
            <a:ext cx="3962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7" name="Text Box 3"/>
          <p:cNvSpPr txBox="1">
            <a:spLocks noChangeArrowheads="1"/>
          </p:cNvSpPr>
          <p:nvPr/>
        </p:nvSpPr>
        <p:spPr bwMode="auto">
          <a:xfrm>
            <a:off x="8416925" y="1905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306</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endParaRPr lang="en-US">
              <a:solidFill>
                <a:srgbClr val="000000"/>
              </a:solidFill>
            </a:endParaRPr>
          </a:p>
        </p:txBody>
      </p:sp>
      <p:sp>
        <p:nvSpPr>
          <p:cNvPr id="10" name="Up Arrow 9"/>
          <p:cNvSpPr>
            <a:spLocks noChangeArrowheads="1"/>
          </p:cNvSpPr>
          <p:nvPr/>
        </p:nvSpPr>
        <p:spPr bwMode="auto">
          <a:xfrm rot="-7513425">
            <a:off x="5476876" y="1995487"/>
            <a:ext cx="893762" cy="1173163"/>
          </a:xfrm>
          <a:prstGeom prst="upArrow">
            <a:avLst>
              <a:gd name="adj1" fmla="val 50000"/>
              <a:gd name="adj2" fmla="val 50055"/>
            </a:avLst>
          </a:prstGeom>
          <a:solidFill>
            <a:schemeClr val="tx1"/>
          </a:solidFill>
          <a:ln w="76200">
            <a:solidFill>
              <a:srgbClr val="FFFFFF"/>
            </a:solidFill>
            <a:miter lim="800000"/>
            <a:headEnd/>
            <a:tailEnd/>
          </a:ln>
        </p:spPr>
        <p:txBody>
          <a:bodyPr wrap="none"/>
          <a:lstStyle/>
          <a:p>
            <a:endParaRPr lang="en-US">
              <a:solidFill>
                <a:srgbClr val="000000"/>
              </a:solidFill>
            </a:endParaRPr>
          </a:p>
        </p:txBody>
      </p:sp>
      <p:sp>
        <p:nvSpPr>
          <p:cNvPr id="11" name="Up Arrow 10"/>
          <p:cNvSpPr>
            <a:spLocks noChangeArrowheads="1"/>
          </p:cNvSpPr>
          <p:nvPr/>
        </p:nvSpPr>
        <p:spPr bwMode="auto">
          <a:xfrm rot="3954856">
            <a:off x="2251076" y="2122487"/>
            <a:ext cx="893762" cy="1173163"/>
          </a:xfrm>
          <a:prstGeom prst="upArrow">
            <a:avLst>
              <a:gd name="adj1" fmla="val 50000"/>
              <a:gd name="adj2" fmla="val 50055"/>
            </a:avLst>
          </a:prstGeom>
          <a:solidFill>
            <a:srgbClr val="000090"/>
          </a:solidFill>
          <a:ln w="76200">
            <a:solidFill>
              <a:srgbClr val="FFFFFF"/>
            </a:solidFill>
            <a:miter lim="800000"/>
            <a:headEnd/>
            <a:tailEnd/>
          </a:ln>
        </p:spPr>
        <p:txBody>
          <a:bodyPr wrap="none"/>
          <a:lstStyle/>
          <a:p>
            <a:endParaRPr lang="en-US">
              <a:solidFill>
                <a:srgbClr val="000000"/>
              </a:solidFill>
            </a:endParaRPr>
          </a:p>
        </p:txBody>
      </p:sp>
      <p:sp>
        <p:nvSpPr>
          <p:cNvPr id="18441" name="Text Box 9"/>
          <p:cNvSpPr txBox="1">
            <a:spLocks noChangeArrowheads="1"/>
          </p:cNvSpPr>
          <p:nvPr/>
        </p:nvSpPr>
        <p:spPr bwMode="auto">
          <a:xfrm>
            <a:off x="-36513" y="765175"/>
            <a:ext cx="2736851" cy="3784600"/>
          </a:xfrm>
          <a:prstGeom prst="rect">
            <a:avLst/>
          </a:prstGeom>
          <a:solidFill>
            <a:srgbClr val="00009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defRPr/>
            </a:pPr>
            <a:r>
              <a:rPr lang="en-US" altLang="zh-CN" sz="4000" b="1" dirty="0">
                <a:solidFill>
                  <a:srgbClr val="FFFFFF"/>
                </a:solidFill>
                <a:effectLst>
                  <a:outerShdw blurRad="38100" dist="38100" dir="2700000" algn="tl">
                    <a:srgbClr val="000000">
                      <a:alpha val="43137"/>
                    </a:srgbClr>
                  </a:outerShdw>
                </a:effectLst>
                <a:latin typeface="Arial" charset="0"/>
              </a:rPr>
              <a:t>III. Become a </a:t>
            </a:r>
            <a:r>
              <a:rPr lang="en-US" altLang="zh-CN" sz="4000" b="1" dirty="0">
                <a:solidFill>
                  <a:srgbClr val="FFFF00"/>
                </a:solidFill>
                <a:effectLst>
                  <a:outerShdw blurRad="38100" dist="38100" dir="2700000" algn="tl">
                    <a:srgbClr val="000000">
                      <a:alpha val="43137"/>
                    </a:srgbClr>
                  </a:outerShdw>
                </a:effectLst>
                <a:latin typeface="Arial" charset="0"/>
              </a:rPr>
              <a:t>mission-</a:t>
            </a:r>
            <a:r>
              <a:rPr lang="en-US" altLang="zh-CN" sz="4000" b="1" dirty="0" err="1">
                <a:solidFill>
                  <a:srgbClr val="FFFF00"/>
                </a:solidFill>
                <a:effectLst>
                  <a:outerShdw blurRad="38100" dist="38100" dir="2700000" algn="tl">
                    <a:srgbClr val="000000">
                      <a:alpha val="43137"/>
                    </a:srgbClr>
                  </a:outerShdw>
                </a:effectLst>
                <a:latin typeface="Arial" charset="0"/>
              </a:rPr>
              <a:t>ary</a:t>
            </a:r>
            <a:r>
              <a:rPr lang="en-US" altLang="zh-CN" sz="4000" b="1" dirty="0">
                <a:solidFill>
                  <a:srgbClr val="FFFFFF"/>
                </a:solidFill>
                <a:effectLst>
                  <a:outerShdw blurRad="38100" dist="38100" dir="2700000" algn="tl">
                    <a:srgbClr val="000000">
                      <a:alpha val="43137"/>
                    </a:srgbClr>
                  </a:outerShdw>
                </a:effectLst>
                <a:latin typeface="Arial" charset="0"/>
              </a:rPr>
              <a:t> like Demetrius </a:t>
            </a:r>
            <a:br>
              <a:rPr lang="en-US" altLang="zh-CN" sz="4000" b="1" dirty="0">
                <a:solidFill>
                  <a:srgbClr val="FFFFFF"/>
                </a:solidFill>
                <a:effectLst>
                  <a:outerShdw blurRad="38100" dist="38100" dir="2700000" algn="tl">
                    <a:srgbClr val="000000">
                      <a:alpha val="43137"/>
                    </a:srgbClr>
                  </a:outerShdw>
                </a:effectLst>
                <a:latin typeface="Arial" charset="0"/>
              </a:rPr>
            </a:br>
            <a:r>
              <a:rPr lang="en-US" altLang="zh-CN" sz="4000" b="1" dirty="0">
                <a:solidFill>
                  <a:srgbClr val="FFFFFF"/>
                </a:solidFill>
                <a:effectLst>
                  <a:outerShdw blurRad="38100" dist="38100" dir="2700000" algn="tl">
                    <a:srgbClr val="000000">
                      <a:alpha val="43137"/>
                    </a:srgbClr>
                  </a:outerShdw>
                </a:effectLst>
                <a:latin typeface="Arial" charset="0"/>
              </a:rPr>
              <a:t>(12)</a:t>
            </a:r>
          </a:p>
        </p:txBody>
      </p:sp>
      <p:sp>
        <p:nvSpPr>
          <p:cNvPr id="18436" name="Text Box 4"/>
          <p:cNvSpPr txBox="1">
            <a:spLocks noChangeArrowheads="1"/>
          </p:cNvSpPr>
          <p:nvPr/>
        </p:nvSpPr>
        <p:spPr bwMode="auto">
          <a:xfrm>
            <a:off x="2984500" y="5346700"/>
            <a:ext cx="6196013" cy="1322388"/>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defRPr/>
            </a:pPr>
            <a:r>
              <a:rPr lang="en-US" altLang="zh-CN" sz="4000" b="1" dirty="0">
                <a:solidFill>
                  <a:srgbClr val="FFFFFF"/>
                </a:solidFill>
                <a:effectLst>
                  <a:outerShdw blurRad="38100" dist="38100" dir="2700000" algn="tl">
                    <a:srgbClr val="000000">
                      <a:alpha val="43137"/>
                    </a:srgbClr>
                  </a:outerShdw>
                </a:effectLst>
                <a:latin typeface="Arial" charset="0"/>
              </a:rPr>
              <a:t>I. Help </a:t>
            </a:r>
            <a:r>
              <a:rPr lang="en-US" altLang="zh-CN" sz="4000" b="1" dirty="0">
                <a:solidFill>
                  <a:srgbClr val="FFFF00"/>
                </a:solidFill>
                <a:effectLst>
                  <a:outerShdw blurRad="38100" dist="38100" dir="2700000" algn="tl">
                    <a:srgbClr val="000000">
                      <a:alpha val="43137"/>
                    </a:srgbClr>
                  </a:outerShdw>
                </a:effectLst>
                <a:latin typeface="Arial" charset="0"/>
              </a:rPr>
              <a:t>others</a:t>
            </a:r>
            <a:r>
              <a:rPr lang="en-US" altLang="zh-CN" sz="4000" b="1" dirty="0">
                <a:solidFill>
                  <a:srgbClr val="FFFFFF"/>
                </a:solidFill>
                <a:effectLst>
                  <a:outerShdw blurRad="38100" dist="38100" dir="2700000" algn="tl">
                    <a:srgbClr val="000000">
                      <a:alpha val="43137"/>
                    </a:srgbClr>
                  </a:outerShdw>
                </a:effectLst>
                <a:latin typeface="Arial" charset="0"/>
              </a:rPr>
              <a:t> get the truth out like Gaius (5-8)</a:t>
            </a:r>
          </a:p>
        </p:txBody>
      </p:sp>
      <p:sp>
        <p:nvSpPr>
          <p:cNvPr id="12" name="Text Box 8"/>
          <p:cNvSpPr txBox="1">
            <a:spLocks noChangeArrowheads="1"/>
          </p:cNvSpPr>
          <p:nvPr/>
        </p:nvSpPr>
        <p:spPr bwMode="auto">
          <a:xfrm>
            <a:off x="6084888" y="866775"/>
            <a:ext cx="3059112" cy="3786188"/>
          </a:xfrm>
          <a:prstGeom prst="rect">
            <a:avLst/>
          </a:prstGeom>
          <a:solidFill>
            <a:schemeClr val="tx1"/>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defRPr/>
            </a:pPr>
            <a:r>
              <a:rPr lang="en-US" sz="4000" b="1" dirty="0">
                <a:solidFill>
                  <a:srgbClr val="FFFFFF"/>
                </a:solidFill>
                <a:latin typeface="Arial"/>
                <a:cs typeface="Arial"/>
              </a:rPr>
              <a:t>II. Don</a:t>
            </a:r>
            <a:r>
              <a:rPr lang="uk-UA" sz="4000" b="1" dirty="0">
                <a:solidFill>
                  <a:srgbClr val="FFFFFF"/>
                </a:solidFill>
                <a:latin typeface="Arial"/>
                <a:cs typeface="Arial"/>
              </a:rPr>
              <a:t>'</a:t>
            </a:r>
            <a:r>
              <a:rPr lang="en-US" sz="4000" b="1" dirty="0">
                <a:solidFill>
                  <a:srgbClr val="FFFFFF"/>
                </a:solidFill>
                <a:latin typeface="Arial"/>
                <a:cs typeface="Arial"/>
              </a:rPr>
              <a:t>t </a:t>
            </a:r>
            <a:r>
              <a:rPr lang="en-US" sz="4000" b="1" dirty="0">
                <a:solidFill>
                  <a:srgbClr val="FFFF00"/>
                </a:solidFill>
                <a:latin typeface="Arial"/>
                <a:cs typeface="Arial"/>
              </a:rPr>
              <a:t>hinder</a:t>
            </a:r>
            <a:r>
              <a:rPr lang="en-US" sz="4000" b="1" dirty="0">
                <a:solidFill>
                  <a:srgbClr val="FFFFFF"/>
                </a:solidFill>
                <a:latin typeface="Arial"/>
                <a:cs typeface="Arial"/>
              </a:rPr>
              <a:t> missions like Diotrephes </a:t>
            </a:r>
            <a:br>
              <a:rPr lang="en-US" altLang="zh-CN" sz="4000" b="1" dirty="0">
                <a:solidFill>
                  <a:srgbClr val="FFFFFF"/>
                </a:solidFill>
                <a:effectLst>
                  <a:outerShdw blurRad="38100" dist="38100" dir="2700000" algn="tl">
                    <a:srgbClr val="000000">
                      <a:alpha val="43137"/>
                    </a:srgbClr>
                  </a:outerShdw>
                </a:effectLst>
                <a:latin typeface="Arial"/>
                <a:cs typeface="Arial"/>
              </a:rPr>
            </a:br>
            <a:r>
              <a:rPr lang="en-US" altLang="zh-CN" sz="4000" b="1" dirty="0">
                <a:solidFill>
                  <a:srgbClr val="FFFFFF"/>
                </a:solidFill>
                <a:effectLst>
                  <a:outerShdw blurRad="38100" dist="38100" dir="2700000" algn="tl">
                    <a:srgbClr val="000000">
                      <a:alpha val="43137"/>
                    </a:srgbClr>
                  </a:outerShdw>
                </a:effectLst>
                <a:latin typeface="Arial"/>
                <a:cs typeface="Arial"/>
              </a:rPr>
              <a:t>(9-11)</a:t>
            </a: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r>
              <a:rPr lang="en-US" altLang="zh-CN" sz="3200" b="1">
                <a:solidFill>
                  <a:srgbClr val="000000"/>
                </a:solidFill>
                <a:latin typeface="Arial" charset="0"/>
              </a:rPr>
              <a:t>How can we obey God’s truth?</a:t>
            </a:r>
            <a:endParaRPr lang="en-US" sz="3200" b="1">
              <a:solidFill>
                <a:srgbClr val="0000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2">
                                            <p:bg/>
                                          </p:spTgt>
                                        </p:tgtEl>
                                        <p:attrNameLst>
                                          <p:attrName>style.visibility</p:attrName>
                                        </p:attrNameLst>
                                      </p:cBhvr>
                                      <p:to>
                                        <p:strVal val="visible"/>
                                      </p:to>
                                    </p:set>
                                    <p:anim calcmode="lin" valueType="num">
                                      <p:cBhvr additive="base">
                                        <p:cTn id="21" dur="500" fill="hold"/>
                                        <p:tgtEl>
                                          <p:spTgt spid="12">
                                            <p:bg/>
                                          </p:spTgt>
                                        </p:tgtEl>
                                        <p:attrNameLst>
                                          <p:attrName>ppt_x</p:attrName>
                                        </p:attrNameLst>
                                      </p:cBhvr>
                                      <p:tavLst>
                                        <p:tav tm="0">
                                          <p:val>
                                            <p:strVal val="0-#ppt_w/2"/>
                                          </p:val>
                                        </p:tav>
                                        <p:tav tm="100000">
                                          <p:val>
                                            <p:strVal val="#ppt_x"/>
                                          </p:val>
                                        </p:tav>
                                      </p:tavLst>
                                    </p:anim>
                                    <p:anim calcmode="lin" valueType="num">
                                      <p:cBhvr additive="base">
                                        <p:cTn id="22" dur="500" fill="hold"/>
                                        <p:tgtEl>
                                          <p:spTgt spid="12">
                                            <p:bg/>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 calcmode="lin" valueType="num">
                                      <p:cBhvr additive="base">
                                        <p:cTn id="25"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8441">
                                            <p:bg/>
                                          </p:spTgt>
                                        </p:tgtEl>
                                        <p:attrNameLst>
                                          <p:attrName>style.visibility</p:attrName>
                                        </p:attrNameLst>
                                      </p:cBhvr>
                                      <p:to>
                                        <p:strVal val="visible"/>
                                      </p:to>
                                    </p:set>
                                    <p:anim calcmode="lin" valueType="num">
                                      <p:cBhvr additive="base">
                                        <p:cTn id="35" dur="500" fill="hold"/>
                                        <p:tgtEl>
                                          <p:spTgt spid="18441">
                                            <p:bg/>
                                          </p:spTgt>
                                        </p:tgtEl>
                                        <p:attrNameLst>
                                          <p:attrName>ppt_x</p:attrName>
                                        </p:attrNameLst>
                                      </p:cBhvr>
                                      <p:tavLst>
                                        <p:tav tm="0">
                                          <p:val>
                                            <p:strVal val="0-#ppt_w/2"/>
                                          </p:val>
                                        </p:tav>
                                        <p:tav tm="100000">
                                          <p:val>
                                            <p:strVal val="#ppt_x"/>
                                          </p:val>
                                        </p:tav>
                                      </p:tavLst>
                                    </p:anim>
                                    <p:anim calcmode="lin" valueType="num">
                                      <p:cBhvr additive="base">
                                        <p:cTn id="36" dur="500" fill="hold"/>
                                        <p:tgtEl>
                                          <p:spTgt spid="18441">
                                            <p:bg/>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8441">
                                            <p:txEl>
                                              <p:pRg st="0" end="0"/>
                                            </p:txEl>
                                          </p:spTgt>
                                        </p:tgtEl>
                                        <p:attrNameLst>
                                          <p:attrName>style.visibility</p:attrName>
                                        </p:attrNameLst>
                                      </p:cBhvr>
                                      <p:to>
                                        <p:strVal val="visible"/>
                                      </p:to>
                                    </p:set>
                                    <p:anim calcmode="lin" valueType="num">
                                      <p:cBhvr additive="base">
                                        <p:cTn id="39" dur="500" fill="hold"/>
                                        <p:tgtEl>
                                          <p:spTgt spid="18441">
                                            <p:txEl>
                                              <p:pRg st="0" end="0"/>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8441">
                                            <p:txEl>
                                              <p:pRg st="0" end="0"/>
                                            </p:txEl>
                                          </p:spTgt>
                                        </p:tgtEl>
                                        <p:attrNameLst>
                                          <p:attrName>ppt_y</p:attrName>
                                        </p:attrNameLst>
                                      </p:cBhvr>
                                      <p:tavLst>
                                        <p:tav tm="0">
                                          <p:val>
                                            <p:strVal val="#ppt_y"/>
                                          </p:val>
                                        </p:tav>
                                        <p:tav tm="100000">
                                          <p:val>
                                            <p:strVal val="#ppt_y"/>
                                          </p:val>
                                        </p:tav>
                                      </p:tavLst>
                                    </p:anim>
                                  </p:childTnLst>
                                </p:cTn>
                              </p:par>
                            </p:childTnLst>
                          </p:cTn>
                        </p:par>
                        <p:par>
                          <p:cTn id="41" fill="hold" nodeType="afterGroup">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8441" grpId="0" build="p" animBg="1" autoUpdateAnimBg="0"/>
      <p:bldP spid="18436" grpId="0" build="p" animBg="1" autoUpdateAnimBg="0"/>
      <p:bldP spid="12" grpId="0" build="p"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0"/>
              </a:spcBef>
            </a:pPr>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lgn="l">
              <a:spcBef>
                <a:spcPct val="0"/>
              </a:spcBef>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30403"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200" b="1">
                <a:solidFill>
                  <a:srgbClr val="FFFFFF"/>
                </a:solidFill>
                <a:latin typeface="Arial Narrow" charset="0"/>
                <a:cs typeface="Times New Roman" charset="0"/>
              </a:rPr>
              <a:t>Fall 49</a:t>
            </a:r>
          </a:p>
          <a:p>
            <a:pPr eaLnBrk="1" hangingPunct="1">
              <a:spcBef>
                <a:spcPct val="50000"/>
              </a:spcBef>
            </a:pPr>
            <a:r>
              <a:rPr lang="en-US" sz="1600" b="1">
                <a:solidFill>
                  <a:srgbClr val="FFFFFF"/>
                </a:solidFill>
                <a:latin typeface="Arial Narrow" charset="0"/>
                <a:cs typeface="Times New Roman" charset="0"/>
              </a:rPr>
              <a:t>The</a:t>
            </a:r>
          </a:p>
          <a:p>
            <a:pPr eaLnBrk="1" hangingPunct="1">
              <a:spcBef>
                <a:spcPct val="0"/>
              </a:spcBef>
            </a:pPr>
            <a:r>
              <a:rPr lang="en-US" sz="1600" b="1">
                <a:solidFill>
                  <a:srgbClr val="FFFFFF"/>
                </a:solidFill>
                <a:latin typeface="Arial Narrow" charset="0"/>
                <a:cs typeface="Times New Roman" charset="0"/>
              </a:rPr>
              <a:t>Council</a:t>
            </a:r>
          </a:p>
        </p:txBody>
      </p:sp>
      <p:sp>
        <p:nvSpPr>
          <p:cNvPr id="230404"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30405"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30406"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200" b="1">
                <a:solidFill>
                  <a:srgbClr val="FFFFFF"/>
                </a:solidFill>
                <a:latin typeface="Arial Narrow" charset="0"/>
                <a:cs typeface="Times New Roman" charset="0"/>
              </a:rPr>
              <a:t>Spring 68</a:t>
            </a:r>
          </a:p>
          <a:p>
            <a:pP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30407"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30408"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eaLnBrk="1" hangingPunct="1">
              <a:spcBef>
                <a:spcPct val="0"/>
              </a:spcBef>
            </a:pPr>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eaLnBrk="1" hangingPunct="1">
              <a:spcBef>
                <a:spcPct val="50000"/>
              </a:spcBef>
            </a:pPr>
            <a:endParaRPr lang="en-US" sz="900" b="1">
              <a:solidFill>
                <a:srgbClr val="000000"/>
              </a:solidFill>
              <a:latin typeface="Arial Narrow" charset="0"/>
              <a:cs typeface="Times New Roman" charset="0"/>
            </a:endParaRPr>
          </a:p>
        </p:txBody>
      </p:sp>
      <p:sp>
        <p:nvSpPr>
          <p:cNvPr id="230409"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eaLnBrk="1" hangingPunct="1">
              <a:spcBef>
                <a:spcPct val="0"/>
              </a:spcBef>
            </a:pPr>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eaLnBrk="1" hangingPunct="1">
              <a:spcBef>
                <a:spcPct val="0"/>
              </a:spcBef>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eaLnBrk="1" hangingPunct="1">
              <a:spcBef>
                <a:spcPct val="0"/>
              </a:spcBef>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eaLnBrk="1" hangingPunct="1">
              <a:spcBef>
                <a:spcPct val="50000"/>
              </a:spcBef>
              <a:defRPr/>
            </a:pPr>
            <a:endParaRPr lang="en-US" sz="1000" b="1">
              <a:solidFill>
                <a:srgbClr val="FFFFFF"/>
              </a:solidFill>
              <a:latin typeface="Arial Narrow" charset="0"/>
              <a:cs typeface="Times New Roman" charset="0"/>
            </a:endParaRPr>
          </a:p>
        </p:txBody>
      </p:sp>
      <p:sp>
        <p:nvSpPr>
          <p:cNvPr id="230412"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230413"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eaLnBrk="1" hangingPunct="1">
              <a:spcBef>
                <a:spcPct val="0"/>
              </a:spcBef>
            </a:pPr>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68069"/>
            <a:ext cx="7772400" cy="58477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a:solidFill>
                  <a:srgbClr val="FFFFFF"/>
                </a:solidFill>
                <a:effectLst>
                  <a:outerShdw blurRad="38100" dist="38100" dir="2700000" algn="tl">
                    <a:srgbClr val="000000">
                      <a:alpha val="43137"/>
                    </a:srgbClr>
                  </a:outerShdw>
                </a:effectLst>
                <a:latin typeface="Arial" charset="0"/>
                <a:ea typeface="Times New Roman" charset="0"/>
              </a:rPr>
              <a:t>New Testament Overview</a:t>
            </a:r>
            <a:endParaRPr lang="en-US" sz="3200" dirty="0">
              <a:solidFill>
                <a:srgbClr val="FFFFFF"/>
              </a:solidFill>
              <a:effectLst>
                <a:outerShdw blurRad="38100" dist="38100" dir="2700000" algn="tl">
                  <a:srgbClr val="000000">
                    <a:alpha val="43137"/>
                  </a:srgbClr>
                </a:outerShdw>
              </a:effectLst>
              <a:latin typeface="Arial" charset="0"/>
              <a:ea typeface="Times New Roman" charset="0"/>
            </a:endParaRPr>
          </a:p>
        </p:txBody>
      </p:sp>
      <p:sp>
        <p:nvSpPr>
          <p:cNvPr id="230417"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General Epistles </a:t>
            </a:r>
            <a:endParaRPr lang="en-US" sz="1600" b="1">
              <a:solidFill>
                <a:srgbClr val="FFFFFF"/>
              </a:solidFill>
              <a:latin typeface="Arial Narrow" charset="0"/>
              <a:cs typeface="Times New Roman" charset="0"/>
            </a:endParaRPr>
          </a:p>
        </p:txBody>
      </p:sp>
      <p:sp>
        <p:nvSpPr>
          <p:cNvPr id="230418"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eaLnBrk="1" hangingPunct="1">
              <a:spcBef>
                <a:spcPct val="0"/>
              </a:spcBef>
            </a:pPr>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eaLnBrk="1" hangingPunct="1">
              <a:spcBef>
                <a:spcPct val="50000"/>
              </a:spcBef>
            </a:pPr>
            <a:endParaRPr lang="en-US" sz="900" b="1">
              <a:solidFill>
                <a:srgbClr val="000000"/>
              </a:solidFill>
              <a:latin typeface="Arial Narrow" charset="0"/>
              <a:cs typeface="Times New Roman" charset="0"/>
            </a:endParaRPr>
          </a:p>
        </p:txBody>
      </p:sp>
      <p:sp>
        <p:nvSpPr>
          <p:cNvPr id="4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54"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55"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56"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57"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58"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59"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60"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61"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6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63"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64"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65"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66"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67"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6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69"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7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7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72" name="Text Box 19"/>
          <p:cNvSpPr txBox="1">
            <a:spLocks noChangeArrowheads="1"/>
          </p:cNvSpPr>
          <p:nvPr/>
        </p:nvSpPr>
        <p:spPr bwMode="auto">
          <a:xfrm>
            <a:off x="73914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800" b="1">
                <a:solidFill>
                  <a:srgbClr val="000000"/>
                </a:solidFill>
                <a:latin typeface="Arial Narrow" charset="0"/>
                <a:cs typeface="Times New Roman" charset="0"/>
              </a:rPr>
              <a:t>Heb</a:t>
            </a:r>
            <a:endParaRPr lang="en-US" sz="1600">
              <a:solidFill>
                <a:srgbClr val="000000"/>
              </a:solidFill>
              <a:latin typeface="Arial Narrow" charset="0"/>
              <a:cs typeface="Times New Roman" charset="0"/>
            </a:endParaRPr>
          </a:p>
        </p:txBody>
      </p:sp>
      <p:sp>
        <p:nvSpPr>
          <p:cNvPr id="73" name="Text Box 19"/>
          <p:cNvSpPr txBox="1">
            <a:spLocks noChangeArrowheads="1"/>
          </p:cNvSpPr>
          <p:nvPr/>
        </p:nvSpPr>
        <p:spPr bwMode="auto">
          <a:xfrm>
            <a:off x="8305800"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800" b="1">
                <a:solidFill>
                  <a:srgbClr val="000000"/>
                </a:solidFill>
                <a:latin typeface="Arial Narrow" charset="0"/>
                <a:cs typeface="Times New Roman" charset="0"/>
              </a:rPr>
              <a:t>Jude</a:t>
            </a:r>
            <a:endParaRPr lang="en-US" sz="1600">
              <a:solidFill>
                <a:srgbClr val="000000"/>
              </a:solidFill>
              <a:latin typeface="Arial Narrow" charset="0"/>
              <a:cs typeface="Times New Roman" charset="0"/>
            </a:endParaRPr>
          </a:p>
        </p:txBody>
      </p:sp>
      <p:sp>
        <p:nvSpPr>
          <p:cNvPr id="74" name="Text Box 19"/>
          <p:cNvSpPr txBox="1">
            <a:spLocks noChangeArrowheads="1"/>
          </p:cNvSpPr>
          <p:nvPr/>
        </p:nvSpPr>
        <p:spPr bwMode="auto">
          <a:xfrm>
            <a:off x="83058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800" b="1">
                <a:solidFill>
                  <a:srgbClr val="000000"/>
                </a:solidFill>
                <a:latin typeface="Arial Narrow" charset="0"/>
                <a:cs typeface="Times New Roman" charset="0"/>
              </a:rPr>
              <a:t>1 John</a:t>
            </a:r>
            <a:endParaRPr lang="en-US" sz="1600">
              <a:solidFill>
                <a:srgbClr val="000000"/>
              </a:solidFill>
              <a:latin typeface="Arial Narrow" charset="0"/>
              <a:cs typeface="Times New Roman" charset="0"/>
            </a:endParaRPr>
          </a:p>
        </p:txBody>
      </p:sp>
      <p:sp>
        <p:nvSpPr>
          <p:cNvPr id="75" name="Text Box 19"/>
          <p:cNvSpPr txBox="1">
            <a:spLocks noChangeArrowheads="1"/>
          </p:cNvSpPr>
          <p:nvPr/>
        </p:nvSpPr>
        <p:spPr bwMode="auto">
          <a:xfrm>
            <a:off x="8305800"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800" b="1">
                <a:solidFill>
                  <a:srgbClr val="000000"/>
                </a:solidFill>
                <a:latin typeface="Arial Narrow" charset="0"/>
                <a:cs typeface="Times New Roman" charset="0"/>
              </a:rPr>
              <a:t>2 John</a:t>
            </a:r>
            <a:endParaRPr lang="en-US" sz="1600">
              <a:solidFill>
                <a:srgbClr val="000000"/>
              </a:solidFill>
              <a:latin typeface="Arial Narrow" charset="0"/>
              <a:cs typeface="Times New Roman" charset="0"/>
            </a:endParaRPr>
          </a:p>
        </p:txBody>
      </p:sp>
      <p:sp>
        <p:nvSpPr>
          <p:cNvPr id="76" name="Text Box 19"/>
          <p:cNvSpPr txBox="1">
            <a:spLocks noChangeArrowheads="1"/>
          </p:cNvSpPr>
          <p:nvPr/>
        </p:nvSpPr>
        <p:spPr bwMode="auto">
          <a:xfrm>
            <a:off x="8305800"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800" b="1">
                <a:solidFill>
                  <a:srgbClr val="000000"/>
                </a:solidFill>
                <a:latin typeface="Arial Narrow" charset="0"/>
                <a:cs typeface="Times New Roman" charset="0"/>
              </a:rPr>
              <a:t>3 John</a:t>
            </a:r>
            <a:endParaRPr lang="en-US" sz="1600">
              <a:solidFill>
                <a:srgbClr val="000000"/>
              </a:solidFill>
              <a:latin typeface="Arial Narrow" charset="0"/>
              <a:cs typeface="Times New Roman" charset="0"/>
            </a:endParaRPr>
          </a:p>
        </p:txBody>
      </p:sp>
      <p:sp>
        <p:nvSpPr>
          <p:cNvPr id="7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79"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80"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81" name="Text Box 19"/>
          <p:cNvSpPr txBox="1">
            <a:spLocks noChangeArrowheads="1"/>
          </p:cNvSpPr>
          <p:nvPr/>
        </p:nvSpPr>
        <p:spPr bwMode="auto">
          <a:xfrm>
            <a:off x="152400" y="6421438"/>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230448"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82"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30450"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30451"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30452"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2" grpId="0" animBg="1"/>
      <p:bldP spid="73" grpId="0" animBg="1"/>
      <p:bldP spid="74" grpId="0" animBg="1"/>
      <p:bldP spid="75" grpId="0" animBg="1"/>
      <p:bldP spid="76" grpId="0" animBg="1"/>
      <p:bldP spid="81"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rgbClr val="000090"/>
        </a:solidFill>
        <a:effectLst/>
      </p:bgPr>
    </p:bg>
    <p:spTree>
      <p:nvGrpSpPr>
        <p:cNvPr id="1" name=""/>
        <p:cNvGrpSpPr/>
        <p:nvPr/>
      </p:nvGrpSpPr>
      <p:grpSpPr>
        <a:xfrm>
          <a:off x="0" y="0"/>
          <a:ext cx="0" cy="0"/>
          <a:chOff x="0" y="0"/>
          <a:chExt cx="0" cy="0"/>
        </a:xfrm>
      </p:grpSpPr>
      <p:pic>
        <p:nvPicPr>
          <p:cNvPr id="273410" name="Picture 7" descr="mens clothing"/>
          <p:cNvPicPr>
            <a:picLocks noChangeAspect="1" noChangeArrowheads="1"/>
          </p:cNvPicPr>
          <p:nvPr/>
        </p:nvPicPr>
        <p:blipFill>
          <a:blip r:embed="rId3">
            <a:extLst>
              <a:ext uri="{28A0092B-C50C-407E-A947-70E740481C1C}">
                <a14:useLocalDpi xmlns:a14="http://schemas.microsoft.com/office/drawing/2010/main" val="0"/>
              </a:ext>
            </a:extLst>
          </a:blip>
          <a:srcRect t="23024" r="76552" b="28258"/>
          <a:stretch>
            <a:fillRect/>
          </a:stretch>
        </p:blipFill>
        <p:spPr bwMode="auto">
          <a:xfrm>
            <a:off x="-36513" y="0"/>
            <a:ext cx="2038351" cy="705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3411" name="Text Box 3"/>
          <p:cNvSpPr txBox="1">
            <a:spLocks noChangeArrowheads="1"/>
          </p:cNvSpPr>
          <p:nvPr/>
        </p:nvSpPr>
        <p:spPr bwMode="auto">
          <a:xfrm>
            <a:off x="8416925" y="1905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306</a:t>
            </a:r>
          </a:p>
        </p:txBody>
      </p:sp>
      <p:sp>
        <p:nvSpPr>
          <p:cNvPr id="18441" name="Text Box 9"/>
          <p:cNvSpPr txBox="1">
            <a:spLocks noChangeArrowheads="1"/>
          </p:cNvSpPr>
          <p:nvPr/>
        </p:nvSpPr>
        <p:spPr bwMode="auto">
          <a:xfrm>
            <a:off x="2411413" y="1299532"/>
            <a:ext cx="6481762" cy="3785652"/>
          </a:xfrm>
          <a:prstGeom prst="rect">
            <a:avLst/>
          </a:prstGeom>
          <a:no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defRPr/>
            </a:pPr>
            <a:r>
              <a:rPr lang="en-US" altLang="zh-CN" sz="4000" b="1" baseline="30000" dirty="0">
                <a:solidFill>
                  <a:srgbClr val="FFFFFF"/>
                </a:solidFill>
                <a:effectLst>
                  <a:outerShdw blurRad="38100" dist="38100" dir="2700000" algn="tl">
                    <a:srgbClr val="000000">
                      <a:alpha val="43137"/>
                    </a:srgbClr>
                  </a:outerShdw>
                </a:effectLst>
                <a:latin typeface="Arial" charset="0"/>
              </a:rPr>
              <a:t>12</a:t>
            </a:r>
            <a:r>
              <a:rPr lang="en-US" altLang="zh-CN" sz="4000" b="1" dirty="0">
                <a:solidFill>
                  <a:srgbClr val="FFFFFF"/>
                </a:solidFill>
                <a:effectLst>
                  <a:outerShdw blurRad="38100" dist="38100" dir="2700000" algn="tl">
                    <a:srgbClr val="000000">
                      <a:alpha val="43137"/>
                    </a:srgbClr>
                  </a:outerShdw>
                </a:effectLst>
                <a:latin typeface="Arial" charset="0"/>
              </a:rPr>
              <a:t>Everyone speaks highly of Demetrius, as does the </a:t>
            </a:r>
            <a:r>
              <a:rPr lang="en-US" altLang="zh-CN" sz="4000" b="1" dirty="0">
                <a:solidFill>
                  <a:srgbClr val="FFFF00"/>
                </a:solidFill>
                <a:effectLst>
                  <a:outerShdw blurRad="38100" dist="38100" dir="2700000" algn="tl">
                    <a:srgbClr val="000000">
                      <a:alpha val="43137"/>
                    </a:srgbClr>
                  </a:outerShdw>
                </a:effectLst>
                <a:latin typeface="Arial" charset="0"/>
              </a:rPr>
              <a:t>truth</a:t>
            </a:r>
            <a:r>
              <a:rPr lang="en-US" altLang="zh-CN" sz="4000" b="1" dirty="0">
                <a:solidFill>
                  <a:srgbClr val="FFFFFF"/>
                </a:solidFill>
                <a:effectLst>
                  <a:outerShdw blurRad="38100" dist="38100" dir="2700000" algn="tl">
                    <a:srgbClr val="000000">
                      <a:alpha val="43137"/>
                    </a:srgbClr>
                  </a:outerShdw>
                </a:effectLst>
                <a:latin typeface="Arial" charset="0"/>
              </a:rPr>
              <a:t> itself. We ourselves can say the same for him, and you know we speak the </a:t>
            </a:r>
            <a:r>
              <a:rPr lang="en-US" altLang="zh-CN" sz="4000" b="1" dirty="0">
                <a:solidFill>
                  <a:srgbClr val="FFFF00"/>
                </a:solidFill>
                <a:effectLst>
                  <a:outerShdw blurRad="38100" dist="38100" dir="2700000" algn="tl">
                    <a:srgbClr val="000000">
                      <a:alpha val="43137"/>
                    </a:srgbClr>
                  </a:outerShdw>
                </a:effectLst>
                <a:latin typeface="Arial" charset="0"/>
              </a:rPr>
              <a:t>truth</a:t>
            </a:r>
            <a:r>
              <a:rPr lang="en-US" altLang="zh-CN" sz="4000" b="1" dirty="0">
                <a:solidFill>
                  <a:srgbClr val="FFFFFF"/>
                </a:solidFill>
                <a:effectLst>
                  <a:outerShdw blurRad="38100" dist="38100" dir="2700000" algn="tl">
                    <a:srgbClr val="000000">
                      <a:alpha val="43137"/>
                    </a:srgbClr>
                  </a:outerShdw>
                </a:effectLst>
                <a:latin typeface="Arial" charset="0"/>
              </a:rPr>
              <a:t>.</a:t>
            </a:r>
          </a:p>
        </p:txBody>
      </p:sp>
      <p:sp>
        <p:nvSpPr>
          <p:cNvPr id="273413" name="Rectangle 5"/>
          <p:cNvSpPr>
            <a:spLocks noChangeArrowheads="1"/>
          </p:cNvSpPr>
          <p:nvPr/>
        </p:nvSpPr>
        <p:spPr bwMode="auto">
          <a:xfrm>
            <a:off x="1908175" y="211138"/>
            <a:ext cx="2943225" cy="769937"/>
          </a:xfrm>
          <a:prstGeom prst="rect">
            <a:avLst/>
          </a:prstGeom>
          <a:solidFill>
            <a:schemeClr val="accent1"/>
          </a:solidFill>
          <a:ln w="9525">
            <a:solidFill>
              <a:schemeClr val="tx1"/>
            </a:solidFill>
            <a:miter lim="800000"/>
            <a:headEnd type="none" w="sm" len="sm"/>
            <a:tailEnd type="none" w="sm" len="sm"/>
          </a:ln>
        </p:spPr>
        <p:txBody>
          <a:bodyPr wrap="none">
            <a:spAutoFit/>
          </a:bodyPr>
          <a:lstStyle/>
          <a:p>
            <a:r>
              <a:rPr lang="en-US" altLang="zh-CN" sz="4400" b="1">
                <a:solidFill>
                  <a:srgbClr val="000000"/>
                </a:solidFill>
                <a:latin typeface="Arial" charset="0"/>
              </a:rPr>
              <a:t>Demetrius</a:t>
            </a:r>
            <a:endParaRPr lang="en-US" sz="4400" b="1">
              <a:solidFill>
                <a:srgbClr val="0000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41">
                                            <p:txEl>
                                              <p:pRg st="0" end="0"/>
                                            </p:txEl>
                                          </p:spTgt>
                                        </p:tgtEl>
                                        <p:attrNameLst>
                                          <p:attrName>style.visibility</p:attrName>
                                        </p:attrNameLst>
                                      </p:cBhvr>
                                      <p:to>
                                        <p:strVal val="visible"/>
                                      </p:to>
                                    </p:set>
                                    <p:anim calcmode="lin" valueType="num">
                                      <p:cBhvr additive="base">
                                        <p:cTn id="7" dur="500" fill="hold"/>
                                        <p:tgtEl>
                                          <p:spTgt spid="1844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4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Title 1"/>
          <p:cNvSpPr>
            <a:spLocks noGrp="1"/>
          </p:cNvSpPr>
          <p:nvPr>
            <p:ph type="ctrTitle"/>
          </p:nvPr>
        </p:nvSpPr>
        <p:spPr>
          <a:xfrm>
            <a:off x="0" y="0"/>
            <a:ext cx="9144000" cy="765175"/>
          </a:xfrm>
          <a:solidFill>
            <a:srgbClr val="800000"/>
          </a:solidFill>
        </p:spPr>
        <p:txBody>
          <a:bodyPr/>
          <a:lstStyle/>
          <a:p>
            <a:r>
              <a:rPr lang="en-US" sz="3600" b="1">
                <a:solidFill>
                  <a:schemeClr val="bg1"/>
                </a:solidFill>
                <a:latin typeface="Arial" charset="0"/>
                <a:ea typeface="ＭＳ Ｐゴシック" charset="0"/>
                <a:cs typeface="ＭＳ Ｐゴシック" charset="0"/>
              </a:rPr>
              <a:t>Multiply Yourself into Trustworthy Men!</a:t>
            </a:r>
          </a:p>
        </p:txBody>
      </p:sp>
      <p:pic>
        <p:nvPicPr>
          <p:cNvPr id="274434" name="Picture 4"/>
          <p:cNvPicPr>
            <a:picLocks noChangeAspect="1"/>
          </p:cNvPicPr>
          <p:nvPr/>
        </p:nvPicPr>
        <p:blipFill>
          <a:blip r:embed="rId3">
            <a:extLst>
              <a:ext uri="{28A0092B-C50C-407E-A947-70E740481C1C}">
                <a14:useLocalDpi xmlns:a14="http://schemas.microsoft.com/office/drawing/2010/main" val="0"/>
              </a:ext>
            </a:extLst>
          </a:blip>
          <a:srcRect t="24263"/>
          <a:stretch>
            <a:fillRect/>
          </a:stretch>
        </p:blipFill>
        <p:spPr bwMode="auto">
          <a:xfrm>
            <a:off x="0" y="1120775"/>
            <a:ext cx="2916238" cy="2379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4435" name="Picture 5"/>
          <p:cNvPicPr>
            <a:picLocks noChangeAspect="1"/>
          </p:cNvPicPr>
          <p:nvPr/>
        </p:nvPicPr>
        <p:blipFill>
          <a:blip r:embed="rId4">
            <a:extLst>
              <a:ext uri="{28A0092B-C50C-407E-A947-70E740481C1C}">
                <a14:useLocalDpi xmlns:a14="http://schemas.microsoft.com/office/drawing/2010/main" val="0"/>
              </a:ext>
            </a:extLst>
          </a:blip>
          <a:srcRect l="13078" r="10127"/>
          <a:stretch>
            <a:fillRect/>
          </a:stretch>
        </p:blipFill>
        <p:spPr bwMode="auto">
          <a:xfrm>
            <a:off x="5592763" y="3789363"/>
            <a:ext cx="3551237" cy="306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4436" name="Subtitle 2"/>
          <p:cNvSpPr txBox="1">
            <a:spLocks/>
          </p:cNvSpPr>
          <p:nvPr/>
        </p:nvSpPr>
        <p:spPr bwMode="auto">
          <a:xfrm>
            <a:off x="2916238" y="836613"/>
            <a:ext cx="6227762" cy="295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r>
              <a:rPr lang="ru-RU" sz="2800" b="1" dirty="0">
                <a:solidFill>
                  <a:srgbClr val="FFFFFF"/>
                </a:solidFill>
                <a:latin typeface="Arial" charset="0"/>
              </a:rPr>
              <a:t>"</a:t>
            </a:r>
            <a:r>
              <a:rPr lang="en-US" sz="2800" b="1" dirty="0">
                <a:solidFill>
                  <a:srgbClr val="FFFFFF"/>
                </a:solidFill>
                <a:latin typeface="Arial" charset="0"/>
              </a:rPr>
              <a:t>You have heard me teach things that have been confirmed by many reliable witnesses. Now teach these truths to other trustworthy people who will be able to pass them on to others</a:t>
            </a:r>
            <a:r>
              <a:rPr lang="ru-RU" sz="2800" b="1" dirty="0">
                <a:solidFill>
                  <a:srgbClr val="FFFFFF"/>
                </a:solidFill>
                <a:latin typeface="Arial" charset="0"/>
              </a:rPr>
              <a:t>"</a:t>
            </a:r>
            <a:r>
              <a:rPr lang="en-US" sz="2800" b="1" dirty="0">
                <a:solidFill>
                  <a:srgbClr val="FFFFFF"/>
                </a:solidFill>
                <a:latin typeface="Arial" charset="0"/>
              </a:rPr>
              <a:t> (2 Tim. 2:2 NLT).</a:t>
            </a:r>
          </a:p>
        </p:txBody>
      </p:sp>
      <p:sp>
        <p:nvSpPr>
          <p:cNvPr id="274437" name="Subtitle 2"/>
          <p:cNvSpPr txBox="1">
            <a:spLocks/>
          </p:cNvSpPr>
          <p:nvPr/>
        </p:nvSpPr>
        <p:spPr bwMode="auto">
          <a:xfrm>
            <a:off x="0" y="1049338"/>
            <a:ext cx="2916238" cy="5762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r>
              <a:rPr lang="en-US" sz="3600" b="1">
                <a:solidFill>
                  <a:srgbClr val="000000"/>
                </a:solidFill>
                <a:latin typeface="Arial" charset="0"/>
              </a:rPr>
              <a:t>Discipleship</a:t>
            </a:r>
          </a:p>
        </p:txBody>
      </p:sp>
      <p:grpSp>
        <p:nvGrpSpPr>
          <p:cNvPr id="274438" name="Group 2"/>
          <p:cNvGrpSpPr>
            <a:grpSpLocks/>
          </p:cNvGrpSpPr>
          <p:nvPr/>
        </p:nvGrpSpPr>
        <p:grpSpPr bwMode="auto">
          <a:xfrm>
            <a:off x="0" y="3789363"/>
            <a:ext cx="5592763" cy="3068637"/>
            <a:chOff x="0" y="3789363"/>
            <a:chExt cx="5592763" cy="3068637"/>
          </a:xfrm>
        </p:grpSpPr>
        <p:pic>
          <p:nvPicPr>
            <p:cNvPr id="274443"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789363"/>
              <a:ext cx="5592763" cy="3068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bwMode="auto">
            <a:xfrm>
              <a:off x="34925" y="5589240"/>
              <a:ext cx="4032250" cy="576263"/>
            </a:xfrm>
            <a:prstGeom prst="rect">
              <a:avLst/>
            </a:prstGeom>
            <a:solidFill>
              <a:schemeClr val="bg1"/>
            </a:solidFill>
            <a:ln w="9525" cap="flat" cmpd="sng" algn="ctr">
              <a:noFill/>
              <a:prstDash val="solid"/>
              <a:round/>
              <a:headEnd type="none" w="med" len="med"/>
              <a:tailEnd type="none" w="med" len="med"/>
            </a:ln>
            <a:effectLst/>
          </p:spPr>
          <p:txBody>
            <a:bodyPr anchor="ctr"/>
            <a:lstStyle/>
            <a:p>
              <a:pPr algn="l">
                <a:spcBef>
                  <a:spcPct val="0"/>
                </a:spcBef>
                <a:defRPr/>
              </a:pPr>
              <a:endParaRPr lang="en-US" sz="4400" b="1">
                <a:solidFill>
                  <a:srgbClr val="808080"/>
                </a:solidFill>
                <a:effectLst>
                  <a:outerShdw blurRad="38100" dist="38100" dir="2700000" algn="tl">
                    <a:srgbClr val="000000">
                      <a:alpha val="43137"/>
                    </a:srgbClr>
                  </a:outerShdw>
                </a:effectLst>
                <a:latin typeface="Engravers MT" charset="0"/>
              </a:endParaRPr>
            </a:p>
          </p:txBody>
        </p:sp>
        <p:sp>
          <p:nvSpPr>
            <p:cNvPr id="13" name="Rectangle 12"/>
            <p:cNvSpPr/>
            <p:nvPr/>
          </p:nvSpPr>
          <p:spPr bwMode="auto">
            <a:xfrm>
              <a:off x="1403350" y="5876925"/>
              <a:ext cx="4032250" cy="576263"/>
            </a:xfrm>
            <a:prstGeom prst="rect">
              <a:avLst/>
            </a:prstGeom>
            <a:solidFill>
              <a:schemeClr val="bg1"/>
            </a:solidFill>
            <a:ln w="9525" cap="flat" cmpd="sng" algn="ctr">
              <a:noFill/>
              <a:prstDash val="solid"/>
              <a:round/>
              <a:headEnd type="none" w="med" len="med"/>
              <a:tailEnd type="none" w="med" len="med"/>
            </a:ln>
            <a:effectLst/>
          </p:spPr>
          <p:txBody>
            <a:bodyPr anchor="ctr"/>
            <a:lstStyle/>
            <a:p>
              <a:pPr algn="l">
                <a:spcBef>
                  <a:spcPct val="0"/>
                </a:spcBef>
                <a:defRPr/>
              </a:pPr>
              <a:endParaRPr lang="en-US" sz="4400" b="1">
                <a:solidFill>
                  <a:srgbClr val="808080"/>
                </a:solidFill>
                <a:effectLst>
                  <a:outerShdw blurRad="38100" dist="38100" dir="2700000" algn="tl">
                    <a:srgbClr val="000000">
                      <a:alpha val="43137"/>
                    </a:srgbClr>
                  </a:outerShdw>
                </a:effectLst>
                <a:latin typeface="Engravers MT" charset="0"/>
              </a:endParaRPr>
            </a:p>
          </p:txBody>
        </p:sp>
      </p:grpSp>
      <p:sp>
        <p:nvSpPr>
          <p:cNvPr id="274439" name="Subtitle 2"/>
          <p:cNvSpPr txBox="1">
            <a:spLocks/>
          </p:cNvSpPr>
          <p:nvPr/>
        </p:nvSpPr>
        <p:spPr bwMode="auto">
          <a:xfrm>
            <a:off x="0" y="5805488"/>
            <a:ext cx="115252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rPr>
              <a:t>Paul</a:t>
            </a:r>
          </a:p>
        </p:txBody>
      </p:sp>
      <p:sp>
        <p:nvSpPr>
          <p:cNvPr id="274440" name="Subtitle 2"/>
          <p:cNvSpPr txBox="1">
            <a:spLocks/>
          </p:cNvSpPr>
          <p:nvPr/>
        </p:nvSpPr>
        <p:spPr bwMode="auto">
          <a:xfrm>
            <a:off x="1042988" y="5805488"/>
            <a:ext cx="144145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rPr>
              <a:t>Timothy</a:t>
            </a:r>
          </a:p>
        </p:txBody>
      </p:sp>
      <p:sp>
        <p:nvSpPr>
          <p:cNvPr id="274441" name="Subtitle 2"/>
          <p:cNvSpPr txBox="1">
            <a:spLocks/>
          </p:cNvSpPr>
          <p:nvPr/>
        </p:nvSpPr>
        <p:spPr bwMode="auto">
          <a:xfrm>
            <a:off x="2555875" y="5805488"/>
            <a:ext cx="147637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rPr>
              <a:t>Reliable Men</a:t>
            </a:r>
          </a:p>
        </p:txBody>
      </p:sp>
      <p:sp>
        <p:nvSpPr>
          <p:cNvPr id="274442" name="Subtitle 2"/>
          <p:cNvSpPr txBox="1">
            <a:spLocks/>
          </p:cNvSpPr>
          <p:nvPr/>
        </p:nvSpPr>
        <p:spPr bwMode="auto">
          <a:xfrm>
            <a:off x="3995738" y="5805488"/>
            <a:ext cx="1439862"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rPr>
              <a:t>Others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256003" name="Text Box 3"/>
          <p:cNvSpPr txBox="1">
            <a:spLocks noChangeArrowheads="1"/>
          </p:cNvSpPr>
          <p:nvPr/>
        </p:nvSpPr>
        <p:spPr bwMode="auto">
          <a:xfrm>
            <a:off x="8448310" y="0"/>
            <a:ext cx="699230"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dirty="0">
                <a:solidFill>
                  <a:srgbClr val="000000"/>
                </a:solidFill>
                <a:latin typeface="Arial" charset="0"/>
              </a:rPr>
              <a:t>309</a:t>
            </a:r>
          </a:p>
        </p:txBody>
      </p:sp>
      <p:sp>
        <p:nvSpPr>
          <p:cNvPr id="256004" name="Rectangle 7"/>
          <p:cNvSpPr>
            <a:spLocks noChangeArrowheads="1"/>
          </p:cNvSpPr>
          <p:nvPr/>
        </p:nvSpPr>
        <p:spPr bwMode="auto">
          <a:xfrm>
            <a:off x="1933575" y="19812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spAutoFit/>
          </a:bodyPr>
          <a:lstStyle/>
          <a:p>
            <a:endParaRPr lang="en-US">
              <a:solidFill>
                <a:srgbClr val="000000"/>
              </a:solidFill>
            </a:endParaRPr>
          </a:p>
        </p:txBody>
      </p:sp>
      <p:pic>
        <p:nvPicPr>
          <p:cNvPr id="25600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89125"/>
            <a:ext cx="8915400" cy="489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06" name="Picture 8" descr="j033929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3200400"/>
            <a:ext cx="906463" cy="906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07" name="Picture 9" descr="j014898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727200"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02" name="Rectangle 2"/>
          <p:cNvSpPr>
            <a:spLocks noGrp="1" noChangeArrowheads="1"/>
          </p:cNvSpPr>
          <p:nvPr>
            <p:ph type="title" idx="4294967295"/>
          </p:nvPr>
        </p:nvSpPr>
        <p:spPr>
          <a:xfrm>
            <a:off x="1475656" y="228600"/>
            <a:ext cx="6822207" cy="1066800"/>
          </a:xfrm>
          <a:solidFill>
            <a:schemeClr val="tx1"/>
          </a:solidFill>
        </p:spPr>
        <p:txBody>
          <a:bodyPr/>
          <a:lstStyle/>
          <a:p>
            <a:pPr algn="ctr" eaLnBrk="1" hangingPunct="1"/>
            <a:r>
              <a:rPr lang="en-US" altLang="zh-CN" sz="3200" b="1" dirty="0">
                <a:solidFill>
                  <a:schemeClr val="bg1"/>
                </a:solidFill>
                <a:latin typeface="Arial" charset="0"/>
                <a:ea typeface="ＭＳ Ｐゴシック" charset="0"/>
                <a:cs typeface="ＭＳ Ｐゴシック" charset="0"/>
              </a:rPr>
              <a:t>Missions in Singapore 1990</a:t>
            </a:r>
            <a:br>
              <a:rPr lang="en-US" altLang="zh-CN" sz="3200" b="1" dirty="0">
                <a:solidFill>
                  <a:schemeClr val="bg1"/>
                </a:solidFill>
                <a:latin typeface="Arial" charset="0"/>
                <a:ea typeface="ＭＳ Ｐゴシック" charset="0"/>
                <a:cs typeface="ＭＳ Ｐゴシック" charset="0"/>
              </a:rPr>
            </a:br>
            <a:r>
              <a:rPr lang="en-US" altLang="zh-CN" sz="3200" b="1" dirty="0">
                <a:solidFill>
                  <a:schemeClr val="bg1"/>
                </a:solidFill>
                <a:latin typeface="Arial" charset="0"/>
                <a:ea typeface="ＭＳ Ｐゴシック" charset="0"/>
                <a:cs typeface="ＭＳ Ｐゴシック" charset="0"/>
              </a:rPr>
              <a:t>= 549 Believers per Missionary</a:t>
            </a:r>
            <a:endParaRPr lang="en-US" sz="3200" b="1" dirty="0">
              <a:solidFill>
                <a:schemeClr val="bg1"/>
              </a:solidFill>
              <a:latin typeface="Arial" charset="0"/>
              <a:ea typeface="ＭＳ Ｐゴシック" charset="0"/>
              <a:cs typeface="ＭＳ Ｐゴシック"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EB69D3-08F2-CE42-B4D7-C6B2878E6B9F}"/>
              </a:ext>
            </a:extLst>
          </p:cNvPr>
          <p:cNvPicPr>
            <a:picLocks noChangeAspect="1"/>
          </p:cNvPicPr>
          <p:nvPr/>
        </p:nvPicPr>
        <p:blipFill>
          <a:blip r:embed="rId3"/>
          <a:stretch>
            <a:fillRect/>
          </a:stretch>
        </p:blipFill>
        <p:spPr>
          <a:xfrm>
            <a:off x="868826" y="0"/>
            <a:ext cx="7406348" cy="6858000"/>
          </a:xfrm>
          <a:prstGeom prst="rect">
            <a:avLst/>
          </a:prstGeom>
        </p:spPr>
      </p:pic>
      <p:sp>
        <p:nvSpPr>
          <p:cNvPr id="256003" name="Text Box 3"/>
          <p:cNvSpPr txBox="1">
            <a:spLocks noChangeArrowheads="1"/>
          </p:cNvSpPr>
          <p:nvPr/>
        </p:nvSpPr>
        <p:spPr bwMode="auto">
          <a:xfrm>
            <a:off x="8448310" y="0"/>
            <a:ext cx="699230"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309</a:t>
            </a:r>
          </a:p>
        </p:txBody>
      </p:sp>
      <p:sp>
        <p:nvSpPr>
          <p:cNvPr id="256004" name="Rectangle 7"/>
          <p:cNvSpPr>
            <a:spLocks noChangeArrowheads="1"/>
          </p:cNvSpPr>
          <p:nvPr/>
        </p:nvSpPr>
        <p:spPr bwMode="auto">
          <a:xfrm>
            <a:off x="1933575" y="19812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6002" name="Rectangle 2"/>
          <p:cNvSpPr>
            <a:spLocks noGrp="1" noChangeArrowheads="1"/>
          </p:cNvSpPr>
          <p:nvPr>
            <p:ph type="title" idx="4294967295"/>
          </p:nvPr>
        </p:nvSpPr>
        <p:spPr>
          <a:xfrm>
            <a:off x="1475656" y="228600"/>
            <a:ext cx="6822207" cy="1066800"/>
          </a:xfrm>
          <a:solidFill>
            <a:srgbClr val="002060"/>
          </a:solidFill>
        </p:spPr>
        <p:txBody>
          <a:bodyPr/>
          <a:lstStyle/>
          <a:p>
            <a:pPr algn="ctr" eaLnBrk="1" hangingPunct="1"/>
            <a:r>
              <a:rPr lang="en-US" altLang="zh-CN" sz="3200" b="1" dirty="0">
                <a:solidFill>
                  <a:schemeClr val="bg1"/>
                </a:solidFill>
                <a:latin typeface="Arial" charset="0"/>
                <a:ea typeface="ＭＳ Ｐゴシック" charset="0"/>
                <a:cs typeface="ＭＳ Ｐゴシック" charset="0"/>
              </a:rPr>
              <a:t>Missions in Singapore 2009</a:t>
            </a:r>
            <a:br>
              <a:rPr lang="en-US" altLang="zh-CN" sz="3200" b="1" dirty="0">
                <a:solidFill>
                  <a:schemeClr val="bg1"/>
                </a:solidFill>
                <a:latin typeface="Arial" charset="0"/>
                <a:ea typeface="ＭＳ Ｐゴシック" charset="0"/>
                <a:cs typeface="ＭＳ Ｐゴシック" charset="0"/>
              </a:rPr>
            </a:br>
            <a:r>
              <a:rPr lang="en-US" altLang="zh-CN" sz="3200" b="1" dirty="0">
                <a:solidFill>
                  <a:schemeClr val="bg1"/>
                </a:solidFill>
                <a:latin typeface="Arial" charset="0"/>
                <a:ea typeface="ＭＳ Ｐゴシック" charset="0"/>
                <a:cs typeface="ＭＳ Ｐゴシック" charset="0"/>
              </a:rPr>
              <a:t>= 200 Believers per Missionary</a:t>
            </a:r>
            <a:endParaRPr lang="en-US" sz="3200" b="1" dirty="0">
              <a:solidFill>
                <a:schemeClr val="bg1"/>
              </a:solidFill>
              <a:latin typeface="Arial" charset="0"/>
              <a:ea typeface="ＭＳ Ｐゴシック" charset="0"/>
              <a:cs typeface="ＭＳ Ｐゴシック" charset="0"/>
            </a:endParaRPr>
          </a:p>
        </p:txBody>
      </p:sp>
      <p:sp>
        <p:nvSpPr>
          <p:cNvPr id="9" name="Rectangle 2">
            <a:extLst>
              <a:ext uri="{FF2B5EF4-FFF2-40B4-BE49-F238E27FC236}">
                <a16:creationId xmlns:a16="http://schemas.microsoft.com/office/drawing/2014/main" id="{8B952656-8EF2-714A-82B1-4F75CCA0207B}"/>
              </a:ext>
            </a:extLst>
          </p:cNvPr>
          <p:cNvSpPr txBox="1">
            <a:spLocks noChangeArrowheads="1"/>
          </p:cNvSpPr>
          <p:nvPr/>
        </p:nvSpPr>
        <p:spPr bwMode="auto">
          <a:xfrm>
            <a:off x="1263385" y="5763985"/>
            <a:ext cx="6822207" cy="1066800"/>
          </a:xfrm>
          <a:prstGeom prst="rect">
            <a:avLst/>
          </a:prstGeom>
          <a:solidFill>
            <a:srgbClr val="C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r>
              <a:rPr lang="en-US" altLang="zh-CN" sz="3200" b="1" kern="0" dirty="0">
                <a:solidFill>
                  <a:schemeClr val="bg1"/>
                </a:solidFill>
                <a:latin typeface="Arial" charset="0"/>
                <a:ea typeface="ＭＳ Ｐゴシック" charset="0"/>
                <a:cs typeface="ＭＳ Ｐゴシック" charset="0"/>
              </a:rPr>
              <a:t>Missions in Singapore 2014</a:t>
            </a:r>
            <a:br>
              <a:rPr lang="en-US" altLang="zh-CN" sz="3200" b="1" kern="0" dirty="0">
                <a:solidFill>
                  <a:schemeClr val="bg1"/>
                </a:solidFill>
                <a:latin typeface="Arial" charset="0"/>
                <a:ea typeface="ＭＳ Ｐゴシック" charset="0"/>
                <a:cs typeface="ＭＳ Ｐゴシック" charset="0"/>
              </a:rPr>
            </a:br>
            <a:r>
              <a:rPr lang="en-US" altLang="zh-CN" sz="3200" b="1" kern="0" dirty="0">
                <a:solidFill>
                  <a:schemeClr val="bg1"/>
                </a:solidFill>
                <a:latin typeface="Arial" charset="0"/>
                <a:ea typeface="ＭＳ Ｐゴシック" charset="0"/>
                <a:cs typeface="ＭＳ Ｐゴシック" charset="0"/>
              </a:rPr>
              <a:t>= 350 Believers per Missionary</a:t>
            </a:r>
            <a:endParaRPr lang="en-US" sz="3200" b="1" kern="0" dirty="0">
              <a:solidFill>
                <a:schemeClr val="bg1"/>
              </a:solidFill>
              <a:latin typeface="Arial" charset="0"/>
              <a:ea typeface="ＭＳ Ｐゴシック" charset="0"/>
              <a:cs typeface="ＭＳ Ｐゴシック" charset="0"/>
            </a:endParaRPr>
          </a:p>
        </p:txBody>
      </p:sp>
      <p:sp>
        <p:nvSpPr>
          <p:cNvPr id="5" name="Oval 4">
            <a:extLst>
              <a:ext uri="{FF2B5EF4-FFF2-40B4-BE49-F238E27FC236}">
                <a16:creationId xmlns:a16="http://schemas.microsoft.com/office/drawing/2014/main" id="{4B3FC783-8713-A740-AEA8-84132B3A503D}"/>
              </a:ext>
            </a:extLst>
          </p:cNvPr>
          <p:cNvSpPr/>
          <p:nvPr/>
        </p:nvSpPr>
        <p:spPr bwMode="auto">
          <a:xfrm>
            <a:off x="4716016" y="3789040"/>
            <a:ext cx="3816424" cy="994049"/>
          </a:xfrm>
          <a:prstGeom prst="ellipse">
            <a:avLst/>
          </a:prstGeom>
          <a:noFill/>
          <a:ln w="57150" cap="flat" cmpd="sng" algn="ctr">
            <a:solidFill>
              <a:srgbClr val="00206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1" name="Oval 10">
            <a:extLst>
              <a:ext uri="{FF2B5EF4-FFF2-40B4-BE49-F238E27FC236}">
                <a16:creationId xmlns:a16="http://schemas.microsoft.com/office/drawing/2014/main" id="{8ACA557B-3569-5B48-9CAC-CCE75A6F3090}"/>
              </a:ext>
            </a:extLst>
          </p:cNvPr>
          <p:cNvSpPr/>
          <p:nvPr/>
        </p:nvSpPr>
        <p:spPr bwMode="auto">
          <a:xfrm>
            <a:off x="4747525" y="4797152"/>
            <a:ext cx="3816424" cy="994048"/>
          </a:xfrm>
          <a:prstGeom prst="ellipse">
            <a:avLst/>
          </a:prstGeom>
          <a:noFill/>
          <a:ln w="57150" cap="flat" cmpd="sng" algn="ctr">
            <a:solidFill>
              <a:srgbClr val="C0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92065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6002"/>
                                        </p:tgtEl>
                                        <p:attrNameLst>
                                          <p:attrName>style.visibility</p:attrName>
                                        </p:attrNameLst>
                                      </p:cBhvr>
                                      <p:to>
                                        <p:strVal val="visible"/>
                                      </p:to>
                                    </p:set>
                                    <p:anim calcmode="lin" valueType="num">
                                      <p:cBhvr additive="base">
                                        <p:cTn id="7" dur="500" fill="hold"/>
                                        <p:tgtEl>
                                          <p:spTgt spid="256002"/>
                                        </p:tgtEl>
                                        <p:attrNameLst>
                                          <p:attrName>ppt_x</p:attrName>
                                        </p:attrNameLst>
                                      </p:cBhvr>
                                      <p:tavLst>
                                        <p:tav tm="0">
                                          <p:val>
                                            <p:strVal val="#ppt_x"/>
                                          </p:val>
                                        </p:tav>
                                        <p:tav tm="100000">
                                          <p:val>
                                            <p:strVal val="#ppt_x"/>
                                          </p:val>
                                        </p:tav>
                                      </p:tavLst>
                                    </p:anim>
                                    <p:anim calcmode="lin" valueType="num">
                                      <p:cBhvr additive="base">
                                        <p:cTn id="8" dur="500" fill="hold"/>
                                        <p:tgtEl>
                                          <p:spTgt spid="25600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2" grpId="0" animBg="1"/>
      <p:bldP spid="9" grpId="0" animBg="1"/>
      <p:bldP spid="5" grpId="0" animBg="1"/>
      <p:bldP spid="11" grpId="0" animBg="1"/>
    </p:bld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208BBC-D122-6B45-A350-BD16462A54CB}"/>
              </a:ext>
            </a:extLst>
          </p:cNvPr>
          <p:cNvPicPr>
            <a:picLocks noChangeAspect="1"/>
          </p:cNvPicPr>
          <p:nvPr/>
        </p:nvPicPr>
        <p:blipFill rotWithShape="1">
          <a:blip r:embed="rId3"/>
          <a:srcRect b="62600"/>
          <a:stretch/>
        </p:blipFill>
        <p:spPr>
          <a:xfrm>
            <a:off x="0" y="1309462"/>
            <a:ext cx="9529783" cy="3343655"/>
          </a:xfrm>
          <a:prstGeom prst="rect">
            <a:avLst/>
          </a:prstGeom>
        </p:spPr>
      </p:pic>
      <p:sp>
        <p:nvSpPr>
          <p:cNvPr id="256003" name="Text Box 3"/>
          <p:cNvSpPr txBox="1">
            <a:spLocks noChangeArrowheads="1"/>
          </p:cNvSpPr>
          <p:nvPr/>
        </p:nvSpPr>
        <p:spPr bwMode="auto">
          <a:xfrm>
            <a:off x="8448310" y="0"/>
            <a:ext cx="699230"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309</a:t>
            </a:r>
          </a:p>
        </p:txBody>
      </p:sp>
      <p:sp>
        <p:nvSpPr>
          <p:cNvPr id="256004" name="Rectangle 7"/>
          <p:cNvSpPr>
            <a:spLocks noChangeArrowheads="1"/>
          </p:cNvSpPr>
          <p:nvPr/>
        </p:nvSpPr>
        <p:spPr bwMode="auto">
          <a:xfrm>
            <a:off x="1933575" y="19812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6002" name="Rectangle 2"/>
          <p:cNvSpPr>
            <a:spLocks noGrp="1" noChangeArrowheads="1"/>
          </p:cNvSpPr>
          <p:nvPr>
            <p:ph type="title" idx="4294967295"/>
          </p:nvPr>
        </p:nvSpPr>
        <p:spPr>
          <a:xfrm>
            <a:off x="0" y="228600"/>
            <a:ext cx="8297863" cy="1066800"/>
          </a:xfrm>
          <a:solidFill>
            <a:srgbClr val="002060"/>
          </a:solidFill>
        </p:spPr>
        <p:txBody>
          <a:bodyPr/>
          <a:lstStyle/>
          <a:p>
            <a:pPr algn="ctr" eaLnBrk="1" hangingPunct="1"/>
            <a:r>
              <a:rPr lang="en-US" altLang="zh-CN" sz="3200" b="1" dirty="0">
                <a:solidFill>
                  <a:schemeClr val="bg1"/>
                </a:solidFill>
                <a:latin typeface="Arial" charset="0"/>
                <a:ea typeface="ＭＳ Ｐゴシック" charset="0"/>
                <a:cs typeface="ＭＳ Ｐゴシック" charset="0"/>
              </a:rPr>
              <a:t>About one third of churches haven’t sent out even one career missionary</a:t>
            </a:r>
            <a:endParaRPr lang="en-US" sz="3200" b="1" dirty="0">
              <a:solidFill>
                <a:schemeClr val="bg1"/>
              </a:solidFill>
              <a:latin typeface="Arial" charset="0"/>
              <a:ea typeface="ＭＳ Ｐゴシック" charset="0"/>
              <a:cs typeface="ＭＳ Ｐゴシック" charset="0"/>
            </a:endParaRPr>
          </a:p>
        </p:txBody>
      </p:sp>
      <p:sp>
        <p:nvSpPr>
          <p:cNvPr id="10" name="Rectangle 2">
            <a:extLst>
              <a:ext uri="{FF2B5EF4-FFF2-40B4-BE49-F238E27FC236}">
                <a16:creationId xmlns:a16="http://schemas.microsoft.com/office/drawing/2014/main" id="{EB4BCFDA-293B-DB43-A9A6-53EBED66B45A}"/>
              </a:ext>
            </a:extLst>
          </p:cNvPr>
          <p:cNvSpPr txBox="1">
            <a:spLocks noChangeArrowheads="1"/>
          </p:cNvSpPr>
          <p:nvPr/>
        </p:nvSpPr>
        <p:spPr bwMode="auto">
          <a:xfrm>
            <a:off x="-10160" y="4638040"/>
            <a:ext cx="8297863" cy="1066800"/>
          </a:xfrm>
          <a:prstGeom prst="rect">
            <a:avLst/>
          </a:prstGeom>
          <a:solidFill>
            <a:srgbClr val="00206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r>
              <a:rPr lang="en-US" altLang="zh-CN" sz="3200" b="1" kern="0" dirty="0">
                <a:solidFill>
                  <a:schemeClr val="bg1"/>
                </a:solidFill>
                <a:latin typeface="Arial" charset="0"/>
                <a:ea typeface="ＭＳ Ｐゴシック" charset="0"/>
                <a:cs typeface="ＭＳ Ｐゴシック" charset="0"/>
              </a:rPr>
              <a:t>Our church is one of the 9 that has sent out four missionaries.</a:t>
            </a:r>
            <a:endParaRPr lang="en-US" sz="3200" b="1" kern="0"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16196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6002"/>
                                        </p:tgtEl>
                                        <p:attrNameLst>
                                          <p:attrName>style.visibility</p:attrName>
                                        </p:attrNameLst>
                                      </p:cBhvr>
                                      <p:to>
                                        <p:strVal val="visible"/>
                                      </p:to>
                                    </p:set>
                                    <p:anim calcmode="lin" valueType="num">
                                      <p:cBhvr additive="base">
                                        <p:cTn id="7" dur="500" fill="hold"/>
                                        <p:tgtEl>
                                          <p:spTgt spid="256002"/>
                                        </p:tgtEl>
                                        <p:attrNameLst>
                                          <p:attrName>ppt_x</p:attrName>
                                        </p:attrNameLst>
                                      </p:cBhvr>
                                      <p:tavLst>
                                        <p:tav tm="0">
                                          <p:val>
                                            <p:strVal val="#ppt_x"/>
                                          </p:val>
                                        </p:tav>
                                        <p:tav tm="100000">
                                          <p:val>
                                            <p:strVal val="#ppt_x"/>
                                          </p:val>
                                        </p:tav>
                                      </p:tavLst>
                                    </p:anim>
                                    <p:anim calcmode="lin" valueType="num">
                                      <p:cBhvr additive="base">
                                        <p:cTn id="8" dur="500" fill="hold"/>
                                        <p:tgtEl>
                                          <p:spTgt spid="25600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2" grpId="0" animBg="1"/>
      <p:bldP spid="1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Our Church's Vision</a:t>
            </a:r>
            <a:endParaRPr lang="en-US" b="1" dirty="0">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eaLnBrk="0" hangingPunct="0">
                <a:spcBef>
                  <a:spcPct val="0"/>
                </a:spcBef>
              </a:pPr>
              <a:endParaRPr lang="en-US">
                <a:solidFill>
                  <a:srgbClr val="000000"/>
                </a:solidFill>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0"/>
                </a:spcBef>
                <a:defRPr/>
              </a:pPr>
              <a:r>
                <a:rPr lang="en-US" sz="4000" b="1" dirty="0">
                  <a:solidFill>
                    <a:srgbClr val="FFFFFF"/>
                  </a:solidFill>
                </a:rPr>
                <a:t>Love the Nations</a:t>
              </a:r>
              <a:endParaRPr lang="en-US" sz="3200" b="1" dirty="0">
                <a:solidFill>
                  <a:srgbClr val="FFFFFF"/>
                </a:solidFill>
                <a:latin typeface="Times New Roman"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eaLnBrk="0" hangingPunct="0">
                <a:spcBef>
                  <a:spcPct val="0"/>
                </a:spcBef>
              </a:pPr>
              <a:endParaRPr lang="en-US">
                <a:solidFill>
                  <a:srgbClr val="000000"/>
                </a:solidFill>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0"/>
                </a:spcBef>
                <a:defRPr/>
              </a:pPr>
              <a:r>
                <a:rPr lang="en-US" sz="4000" b="1" dirty="0">
                  <a:solidFill>
                    <a:srgbClr val="FFFFFF"/>
                  </a:solidFill>
                </a:rPr>
                <a:t>Love the Church</a:t>
              </a:r>
              <a:endParaRPr lang="en-US" sz="3200" b="1" dirty="0">
                <a:solidFill>
                  <a:srgbClr val="FFFFFF"/>
                </a:solidFill>
                <a:latin typeface="Times New Roman"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eaLnBrk="0" hangingPunct="0">
                <a:spcBef>
                  <a:spcPct val="0"/>
                </a:spcBef>
              </a:pPr>
              <a:endParaRPr lang="en-US">
                <a:solidFill>
                  <a:srgbClr val="000000"/>
                </a:solidFill>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0"/>
                </a:spcBef>
                <a:defRPr/>
              </a:pPr>
              <a:r>
                <a:rPr lang="en-US" sz="4000" b="1" dirty="0">
                  <a:solidFill>
                    <a:srgbClr val="FFFFFF"/>
                  </a:solidFill>
                </a:rPr>
                <a:t>Love God</a:t>
              </a:r>
              <a:endParaRPr lang="en-US" sz="3200" b="1" dirty="0">
                <a:solidFill>
                  <a:srgbClr val="FFFFFF"/>
                </a:solidFill>
                <a:latin typeface="Times New Roman" charset="0"/>
              </a:endParaRPr>
            </a:p>
          </p:txBody>
        </p:sp>
      </p:grpSp>
    </p:spTree>
    <p:extLst>
      <p:ext uri="{BB962C8B-B14F-4D97-AF65-F5344CB8AC3E}">
        <p14:creationId xmlns:p14="http://schemas.microsoft.com/office/powerpoint/2010/main" val="201443509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0402" name="Title 1"/>
          <p:cNvSpPr>
            <a:spLocks noGrp="1"/>
          </p:cNvSpPr>
          <p:nvPr>
            <p:ph type="ctrTitle"/>
          </p:nvPr>
        </p:nvSpPr>
        <p:spPr>
          <a:xfrm>
            <a:off x="-31750" y="2708275"/>
            <a:ext cx="9212263" cy="1254125"/>
          </a:xfrm>
        </p:spPr>
        <p:txBody>
          <a:bodyPr/>
          <a:lstStyle/>
          <a:p>
            <a:r>
              <a:rPr lang="en-US" sz="6000" b="1">
                <a:solidFill>
                  <a:schemeClr val="bg1"/>
                </a:solidFill>
                <a:latin typeface="Arial" charset="0"/>
                <a:ea typeface="ヒラギノ角ゴ Pro W3" charset="0"/>
                <a:cs typeface="ヒラギノ角ゴ Pro W3" charset="0"/>
              </a:rPr>
              <a:t>Crossroads in Missions</a:t>
            </a:r>
          </a:p>
        </p:txBody>
      </p:sp>
      <p:pic>
        <p:nvPicPr>
          <p:cNvPr id="3" name="Picture 4" descr="Crossroads-Logo-Only.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08304" y="5445224"/>
            <a:ext cx="1294483" cy="1295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72880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1835696" y="3429000"/>
          <a:ext cx="6408712" cy="4264248"/>
        </p:xfrm>
        <a:graphic>
          <a:graphicData uri="http://schemas.openxmlformats.org/drawingml/2006/chart">
            <c:chart xmlns:c="http://schemas.openxmlformats.org/drawingml/2006/chart" xmlns:r="http://schemas.openxmlformats.org/officeDocument/2006/relationships" r:id="rId3"/>
          </a:graphicData>
        </a:graphic>
      </p:graphicFrame>
      <p:pic>
        <p:nvPicPr>
          <p:cNvPr id="172033" name="Picture 1026" descr="fiveglob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23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31" name="Rectangle 1027"/>
          <p:cNvSpPr>
            <a:spLocks noGrp="1" noChangeArrowheads="1"/>
          </p:cNvSpPr>
          <p:nvPr>
            <p:ph type="title"/>
          </p:nvPr>
        </p:nvSpPr>
        <p:spPr>
          <a:xfrm>
            <a:off x="762000" y="2667000"/>
            <a:ext cx="77724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latin typeface="Arial" charset="0"/>
                <a:ea typeface="ＭＳ Ｐゴシック" charset="0"/>
                <a:cs typeface="ＭＳ Ｐゴシック" charset="0"/>
              </a:rPr>
              <a:t>Missions Giving</a:t>
            </a:r>
            <a:endParaRPr lang="en-US" dirty="0">
              <a:latin typeface="Arial" charset="0"/>
              <a:ea typeface="ＭＳ Ｐゴシック" charset="0"/>
              <a:cs typeface="ＭＳ Ｐゴシック" charset="0"/>
            </a:endParaRPr>
          </a:p>
        </p:txBody>
      </p:sp>
      <p:sp>
        <p:nvSpPr>
          <p:cNvPr id="172035" name="Rectangle 1028"/>
          <p:cNvSpPr>
            <a:spLocks noChangeArrowheads="1"/>
          </p:cNvSpPr>
          <p:nvPr/>
        </p:nvSpPr>
        <p:spPr bwMode="auto">
          <a:xfrm>
            <a:off x="3851920" y="4221088"/>
            <a:ext cx="2530624" cy="945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20%</a:t>
            </a:r>
          </a:p>
        </p:txBody>
      </p:sp>
      <p:sp>
        <p:nvSpPr>
          <p:cNvPr id="6" name="Rectangle 1028"/>
          <p:cNvSpPr>
            <a:spLocks noChangeArrowheads="1"/>
          </p:cNvSpPr>
          <p:nvPr/>
        </p:nvSpPr>
        <p:spPr bwMode="auto">
          <a:xfrm>
            <a:off x="6649888" y="3789040"/>
            <a:ext cx="2494112" cy="945232"/>
          </a:xfrm>
          <a:prstGeom prst="rect">
            <a:avLst/>
          </a:prstGeom>
          <a:solidFill>
            <a:schemeClr val="bg1"/>
          </a:solidFill>
          <a:ln>
            <a:noFill/>
          </a:ln>
        </p:spPr>
        <p:txBody>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24%</a:t>
            </a:r>
          </a:p>
        </p:txBody>
      </p:sp>
      <p:sp>
        <p:nvSpPr>
          <p:cNvPr id="3" name="Right Arrow 2"/>
          <p:cNvSpPr/>
          <p:nvPr/>
        </p:nvSpPr>
        <p:spPr bwMode="auto">
          <a:xfrm rot="20668258">
            <a:off x="5787252" y="4147818"/>
            <a:ext cx="1152128" cy="628648"/>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386403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1-22 at 11.30.1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2696"/>
            <a:ext cx="9144000" cy="5905850"/>
          </a:xfrm>
          <a:prstGeom prst="rect">
            <a:avLst/>
          </a:prstGeom>
        </p:spPr>
      </p:pic>
      <p:sp>
        <p:nvSpPr>
          <p:cNvPr id="2051" name="Rectangle 3"/>
          <p:cNvSpPr>
            <a:spLocks noGrp="1" noChangeArrowheads="1"/>
          </p:cNvSpPr>
          <p:nvPr>
            <p:ph type="subTitle" idx="1"/>
          </p:nvPr>
        </p:nvSpPr>
        <p:spPr>
          <a:xfrm>
            <a:off x="0" y="0"/>
            <a:ext cx="9144000" cy="765175"/>
          </a:xfrm>
          <a:solidFill>
            <a:schemeClr val="tx1"/>
          </a:solidFill>
          <a:effectLst>
            <a:outerShdw blurRad="63500" dist="35921" dir="2700000" algn="ctr" rotWithShape="0">
              <a:schemeClr val="bg1">
                <a:alpha val="74998"/>
              </a:schemeClr>
            </a:outerShdw>
          </a:effectLst>
        </p:spPr>
        <p:txBody>
          <a:bodyPr rtlCol="0" anchor="ctr">
            <a:noAutofit/>
          </a:bodyPr>
          <a:lstStyle/>
          <a:p>
            <a:pPr eaLnBrk="1" fontAlgn="auto" hangingPunct="1">
              <a:spcBef>
                <a:spcPct val="0"/>
              </a:spcBef>
              <a:spcAft>
                <a:spcPts val="0"/>
              </a:spcAft>
              <a:buFont typeface="Arial"/>
              <a:buNone/>
              <a:defRPr/>
            </a:pPr>
            <a:r>
              <a:rPr lang="en-US" sz="5400" b="1" dirty="0">
                <a:solidFill>
                  <a:srgbClr val="FFFFFF"/>
                </a:solidFill>
                <a:latin typeface="Arial" charset="0"/>
                <a:ea typeface="+mj-ea"/>
                <a:cs typeface="+mj-cs"/>
              </a:rPr>
              <a:t>The </a:t>
            </a:r>
            <a:r>
              <a:rPr lang="en-US" sz="5400" b="1" dirty="0" err="1">
                <a:solidFill>
                  <a:srgbClr val="FFFFFF"/>
                </a:solidFill>
                <a:latin typeface="Arial" charset="0"/>
                <a:ea typeface="+mj-ea"/>
                <a:cs typeface="+mj-cs"/>
              </a:rPr>
              <a:t>Coreas</a:t>
            </a:r>
            <a:r>
              <a:rPr lang="en-US" sz="5400" b="1" dirty="0">
                <a:solidFill>
                  <a:srgbClr val="FFFFFF"/>
                </a:solidFill>
                <a:latin typeface="Arial" charset="0"/>
                <a:ea typeface="+mj-ea"/>
                <a:cs typeface="+mj-cs"/>
              </a:rPr>
              <a:t> in Bangkok</a:t>
            </a:r>
            <a:endParaRPr lang="th-TH" sz="5400" b="1" dirty="0">
              <a:solidFill>
                <a:srgbClr val="FFFFFF"/>
              </a:solidFill>
              <a:latin typeface="Arial" charset="0"/>
              <a:ea typeface="+mj-ea"/>
              <a:cs typeface="+mj-cs"/>
            </a:endParaRPr>
          </a:p>
        </p:txBody>
      </p:sp>
      <p:sp>
        <p:nvSpPr>
          <p:cNvPr id="5" name="Rectangle 3"/>
          <p:cNvSpPr txBox="1">
            <a:spLocks noChangeArrowheads="1"/>
          </p:cNvSpPr>
          <p:nvPr/>
        </p:nvSpPr>
        <p:spPr>
          <a:xfrm>
            <a:off x="0" y="5805487"/>
            <a:ext cx="9144000" cy="1052513"/>
          </a:xfrm>
          <a:prstGeom prst="rect">
            <a:avLst/>
          </a:prstGeom>
          <a:solidFill>
            <a:schemeClr val="tx1"/>
          </a:solidFill>
          <a:effectLst>
            <a:outerShdw blurRad="63500" dist="35921" dir="2700000" algn="ctr" rotWithShape="0">
              <a:schemeClr val="bg1">
                <a:alpha val="74998"/>
              </a:scheme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$1500 quarterly through March</a:t>
            </a:r>
            <a:endParaRPr kumimoji="0" lang="th-TH" sz="4400" b="1" i="0" u="none" strike="noStrike" kern="1200" cap="none" spc="0" normalizeH="0" baseline="0" noProof="0" dirty="0">
              <a:ln>
                <a:noFill/>
              </a:ln>
              <a:solidFill>
                <a:srgbClr val="FFFFFF"/>
              </a:solidFill>
              <a:effectLst/>
              <a:uLnTx/>
              <a:uFillTx/>
              <a:latin typeface="Arial" charset="0"/>
              <a:ea typeface="+mn-ea"/>
              <a:cs typeface="Cordia New" panose="020B0304020202020204" pitchFamily="34" charset="-34"/>
            </a:endParaRPr>
          </a:p>
        </p:txBody>
      </p:sp>
    </p:spTree>
    <p:extLst>
      <p:ext uri="{BB962C8B-B14F-4D97-AF65-F5344CB8AC3E}">
        <p14:creationId xmlns:p14="http://schemas.microsoft.com/office/powerpoint/2010/main" val="151264127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89" name="Picture 4" descr="SBC April 201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334" y="657506"/>
            <a:ext cx="54689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429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52491" y="545909"/>
            <a:ext cx="5783263" cy="6453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a:xfrm>
            <a:off x="0" y="5904879"/>
            <a:ext cx="9144000" cy="1052513"/>
          </a:xfrm>
          <a:prstGeom prst="rect">
            <a:avLst/>
          </a:prstGeom>
          <a:solidFill>
            <a:sysClr val="windowText" lastClr="000000"/>
          </a:solidFill>
          <a:effectLst>
            <a:outerShdw blurRad="63500" dist="35921" dir="2700000" algn="ctr" rotWithShape="0">
              <a:sysClr val="window" lastClr="FFFFFF">
                <a:alpha val="74998"/>
              </a:sys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en-US" sz="4400" b="1" i="0" u="none" strike="noStrike" kern="1200" cap="none" spc="0" normalizeH="0" baseline="0" noProof="0" dirty="0">
                <a:ln>
                  <a:noFill/>
                </a:ln>
                <a:solidFill>
                  <a:srgbClr val="FFFFFF"/>
                </a:solidFill>
                <a:effectLst/>
                <a:uLnTx/>
                <a:uFillTx/>
                <a:latin typeface="Arial" charset="0"/>
                <a:ea typeface="ＭＳ Ｐゴシック"/>
                <a:cs typeface="Arial Unicode MS"/>
              </a:rPr>
              <a:t>$1500 quarterly through 2020</a:t>
            </a:r>
            <a:endParaRPr kumimoji="0" lang="th-TH" sz="4400" b="1" i="0" u="none" strike="noStrike" kern="1200" cap="none" spc="0" normalizeH="0" baseline="0" noProof="0" dirty="0">
              <a:ln>
                <a:noFill/>
              </a:ln>
              <a:solidFill>
                <a:srgbClr val="FFFFFF"/>
              </a:solidFill>
              <a:effectLst/>
              <a:uLnTx/>
              <a:uFillTx/>
              <a:latin typeface="Arial" charset="0"/>
              <a:ea typeface="ＭＳ Ｐゴシック"/>
              <a:cs typeface="Arial Unicode MS"/>
            </a:endParaRPr>
          </a:p>
        </p:txBody>
      </p:sp>
      <p:sp>
        <p:nvSpPr>
          <p:cNvPr id="5" name="Rectangle 3"/>
          <p:cNvSpPr txBox="1">
            <a:spLocks noChangeArrowheads="1"/>
          </p:cNvSpPr>
          <p:nvPr/>
        </p:nvSpPr>
        <p:spPr>
          <a:xfrm>
            <a:off x="0" y="0"/>
            <a:ext cx="9144000" cy="1052513"/>
          </a:xfrm>
          <a:prstGeom prst="rect">
            <a:avLst/>
          </a:prstGeom>
          <a:solidFill>
            <a:schemeClr val="tx1"/>
          </a:solidFill>
          <a:effectLst>
            <a:outerShdw blurRad="63500" dist="35921" dir="2700000" algn="ctr" rotWithShape="0">
              <a:schemeClr val="bg1">
                <a:alpha val="74998"/>
              </a:scheme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en-US" sz="4400" b="1" i="0" u="none" strike="noStrike" kern="1200" cap="none" spc="0" normalizeH="0" baseline="0" noProof="0" dirty="0">
                <a:ln>
                  <a:noFill/>
                </a:ln>
                <a:solidFill>
                  <a:srgbClr val="FFFFFF"/>
                </a:solidFill>
                <a:effectLst/>
                <a:uLnTx/>
                <a:uFillTx/>
                <a:latin typeface="Arial" charset="0"/>
                <a:ea typeface="ＭＳ Ｐゴシック"/>
                <a:cs typeface="Arial Unicode MS"/>
              </a:rPr>
              <a:t>Athan &amp; Chanchan in India/USA</a:t>
            </a:r>
            <a:endParaRPr kumimoji="0" lang="th-TH" sz="4400" b="1" i="0" u="none" strike="noStrike" kern="1200" cap="none" spc="0" normalizeH="0" baseline="0" noProof="0" dirty="0">
              <a:ln>
                <a:noFill/>
              </a:ln>
              <a:solidFill>
                <a:srgbClr val="FFFFFF"/>
              </a:solidFill>
              <a:effectLst/>
              <a:uLnTx/>
              <a:uFillTx/>
              <a:latin typeface="Arial" charset="0"/>
              <a:ea typeface="ＭＳ Ｐゴシック"/>
              <a:cs typeface="Arial Unicode MS"/>
            </a:endParaRPr>
          </a:p>
        </p:txBody>
      </p:sp>
    </p:spTree>
    <p:extLst>
      <p:ext uri="{BB962C8B-B14F-4D97-AF65-F5344CB8AC3E}">
        <p14:creationId xmlns:p14="http://schemas.microsoft.com/office/powerpoint/2010/main" val="1920745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1425" name="Text Box 3"/>
          <p:cNvSpPr txBox="1">
            <a:spLocks noChangeArrowheads="1"/>
          </p:cNvSpPr>
          <p:nvPr/>
        </p:nvSpPr>
        <p:spPr bwMode="auto">
          <a:xfrm>
            <a:off x="8488363" y="1905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306</a:t>
            </a:r>
          </a:p>
        </p:txBody>
      </p:sp>
      <p:pic>
        <p:nvPicPr>
          <p:cNvPr id="231426" name="Picture 7" descr="j02275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10000" cy="2520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6" name="Text Box 8"/>
          <p:cNvSpPr txBox="1">
            <a:spLocks noChangeArrowheads="1"/>
          </p:cNvSpPr>
          <p:nvPr/>
        </p:nvSpPr>
        <p:spPr bwMode="auto">
          <a:xfrm>
            <a:off x="3810000" y="762000"/>
            <a:ext cx="5334000" cy="397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altLang="zh-CN" sz="3600" b="1">
                <a:solidFill>
                  <a:srgbClr val="000000"/>
                </a:solidFill>
                <a:latin typeface="Arial" charset="0"/>
              </a:rPr>
              <a:t>Before the NT writings were completed &amp; circulated among the early believers, the churches relied upon traveling missionaries for truth.</a:t>
            </a:r>
          </a:p>
        </p:txBody>
      </p:sp>
      <p:sp>
        <p:nvSpPr>
          <p:cNvPr id="231428"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en-US" altLang="zh-CN" sz="2800" b="1">
                <a:solidFill>
                  <a:schemeClr val="bg1"/>
                </a:solidFill>
                <a:latin typeface="Arial" charset="0"/>
                <a:ea typeface="ＭＳ Ｐゴシック" charset="0"/>
                <a:cs typeface="ＭＳ Ｐゴシック" charset="0"/>
              </a:rPr>
              <a:t>Occasion</a:t>
            </a:r>
            <a:endParaRPr lang="en-US" sz="2800" b="1">
              <a:solidFill>
                <a:schemeClr val="bg1"/>
              </a:solidFill>
              <a:latin typeface="Arial" charset="0"/>
              <a:ea typeface="ＭＳ Ｐゴシック" charset="0"/>
              <a:cs typeface="ＭＳ Ｐゴシック" charset="0"/>
            </a:endParaRPr>
          </a:p>
        </p:txBody>
      </p:sp>
      <p:sp>
        <p:nvSpPr>
          <p:cNvPr id="7" name="Text Box 8"/>
          <p:cNvSpPr txBox="1">
            <a:spLocks noChangeArrowheads="1"/>
          </p:cNvSpPr>
          <p:nvPr/>
        </p:nvSpPr>
        <p:spPr bwMode="auto">
          <a:xfrm>
            <a:off x="-34925" y="5037138"/>
            <a:ext cx="9178925"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buFont typeface="Wingdings" charset="0"/>
              <a:buChar char="Ø"/>
            </a:pPr>
            <a:r>
              <a:rPr lang="en-US" altLang="zh-CN" sz="3600" b="1">
                <a:solidFill>
                  <a:srgbClr val="000000"/>
                </a:solidFill>
                <a:latin typeface="Arial" charset="0"/>
              </a:rPr>
              <a:t>Since inns were unsafe and few, these missionaries stayed with Christians.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6">
                                            <p:txEl>
                                              <p:pRg st="0" end="0"/>
                                            </p:txEl>
                                          </p:spTgt>
                                        </p:tgtEl>
                                        <p:attrNameLst>
                                          <p:attrName>style.visibility</p:attrName>
                                        </p:attrNameLst>
                                      </p:cBhvr>
                                      <p:to>
                                        <p:strVal val="visible"/>
                                      </p:to>
                                    </p:set>
                                    <p:anim calcmode="lin" valueType="num">
                                      <p:cBhvr additive="base">
                                        <p:cTn id="7" dur="500" fill="hold"/>
                                        <p:tgtEl>
                                          <p:spTgt spid="1741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1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6" grpId="0" build="p" autoUpdateAnimBg="0"/>
      <p:bldP spid="7" grpId="0"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descr="C:\Users\Chas Hahn\Pictures\Pictures\2016\IPAD 2\IMG_0946 Small.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01328"/>
            <a:ext cx="9144000" cy="6336704"/>
          </a:xfrm>
          <a:prstGeom prst="rect">
            <a:avLst/>
          </a:prstGeom>
          <a:noFill/>
          <a:ln>
            <a:noFill/>
          </a:ln>
        </p:spPr>
      </p:pic>
      <p:sp>
        <p:nvSpPr>
          <p:cNvPr id="6" name="Rectangle 3"/>
          <p:cNvSpPr txBox="1">
            <a:spLocks noChangeArrowheads="1"/>
          </p:cNvSpPr>
          <p:nvPr/>
        </p:nvSpPr>
        <p:spPr>
          <a:xfrm>
            <a:off x="-107950" y="0"/>
            <a:ext cx="9359900" cy="863600"/>
          </a:xfrm>
          <a:prstGeom prst="rect">
            <a:avLst/>
          </a:prstGeom>
          <a:solidFill>
            <a:sysClr val="windowText" lastClr="000000"/>
          </a:solidFill>
          <a:effectLst>
            <a:outerShdw blurRad="63500" dist="35921" dir="2700000" algn="ctr" rotWithShape="0">
              <a:sysClr val="window" lastClr="FFFFFF">
                <a:alpha val="74998"/>
              </a:sysClr>
            </a:outerShdw>
          </a:effectLst>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en-US" sz="5400" b="1" i="0" u="none" strike="noStrike" kern="1200" cap="none" spc="0" normalizeH="0" baseline="0" noProof="0" dirty="0">
                <a:ln>
                  <a:noFill/>
                </a:ln>
                <a:solidFill>
                  <a:srgbClr val="FFFFFF"/>
                </a:solidFill>
                <a:effectLst/>
                <a:uLnTx/>
                <a:uFillTx/>
                <a:latin typeface="Arial" charset="0"/>
                <a:ea typeface="+mj-ea"/>
                <a:cs typeface="+mj-cs"/>
              </a:rPr>
              <a:t>Family in Central Asia</a:t>
            </a:r>
          </a:p>
        </p:txBody>
      </p:sp>
      <p:sp>
        <p:nvSpPr>
          <p:cNvPr id="8" name="Rectangle 3"/>
          <p:cNvSpPr txBox="1">
            <a:spLocks noChangeArrowheads="1"/>
          </p:cNvSpPr>
          <p:nvPr/>
        </p:nvSpPr>
        <p:spPr>
          <a:xfrm>
            <a:off x="0" y="5904879"/>
            <a:ext cx="9144000" cy="1052513"/>
          </a:xfrm>
          <a:prstGeom prst="rect">
            <a:avLst/>
          </a:prstGeom>
          <a:solidFill>
            <a:sysClr val="windowText" lastClr="000000"/>
          </a:solidFill>
          <a:effectLst>
            <a:outerShdw blurRad="63500" dist="35921" dir="2700000" algn="ctr" rotWithShape="0">
              <a:sysClr val="window" lastClr="FFFFFF">
                <a:alpha val="74998"/>
              </a:sys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$1200 annually</a:t>
            </a:r>
            <a:endParaRPr kumimoji="0" lang="th-TH" sz="44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210689417"/>
      </p:ext>
    </p:extLst>
  </p:cSld>
  <p:clrMapOvr>
    <a:masterClrMapping/>
  </p:clrMapOvr>
  <p:transition>
    <p:wedg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37990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1225" y="2033587"/>
            <a:ext cx="4422775" cy="4824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4738" name="Title 1"/>
          <p:cNvSpPr>
            <a:spLocks noGrp="1"/>
          </p:cNvSpPr>
          <p:nvPr>
            <p:ph type="title"/>
          </p:nvPr>
        </p:nvSpPr>
        <p:spPr>
          <a:xfrm>
            <a:off x="0" y="0"/>
            <a:ext cx="9144000" cy="1052513"/>
          </a:xfrm>
        </p:spPr>
        <p:txBody>
          <a:bodyPr rtlCol="0">
            <a:normAutofit fontScale="90000"/>
          </a:bodyPr>
          <a:lstStyle/>
          <a:p>
            <a:pPr eaLnBrk="1" fontAlgn="auto" hangingPunct="1">
              <a:spcAft>
                <a:spcPts val="0"/>
              </a:spcAft>
              <a:defRPr/>
            </a:pPr>
            <a:r>
              <a:rPr lang="en-US" sz="6600" dirty="0">
                <a:solidFill>
                  <a:srgbClr val="800000"/>
                </a:solidFill>
                <a:latin typeface="Calibri" charset="0"/>
              </a:rPr>
              <a:t>Myanmar 2014?</a:t>
            </a:r>
          </a:p>
        </p:txBody>
      </p:sp>
      <p:sp>
        <p:nvSpPr>
          <p:cNvPr id="379907" name="Title 1"/>
          <p:cNvSpPr txBox="1">
            <a:spLocks/>
          </p:cNvSpPr>
          <p:nvPr/>
        </p:nvSpPr>
        <p:spPr bwMode="auto">
          <a:xfrm>
            <a:off x="263525" y="1408113"/>
            <a:ext cx="8915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2151063" indent="-2151063"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151063" marR="0" lvl="0" indent="-2151063" algn="l" defTabSz="457200" rtl="0" eaLnBrk="1" fontAlgn="base" latinLnBrk="0" hangingPunct="1">
              <a:lnSpc>
                <a:spcPct val="90000"/>
              </a:lnSpc>
              <a:spcBef>
                <a:spcPct val="0"/>
              </a:spcBef>
              <a:spcAft>
                <a:spcPct val="0"/>
              </a:spcAft>
              <a:buClrTx/>
              <a:buSzTx/>
              <a:buFontTx/>
              <a:buNone/>
              <a:tabLst/>
              <a:defRPr/>
            </a:pPr>
            <a:endParaRPr kumimoji="0" lang="en-US" sz="6000" b="1" i="0" u="none" strike="noStrike" kern="1200" cap="none" spc="0" normalizeH="0" baseline="0" noProof="0">
              <a:ln>
                <a:noFill/>
              </a:ln>
              <a:solidFill>
                <a:srgbClr val="800000"/>
              </a:solidFill>
              <a:effectLst/>
              <a:uLnTx/>
              <a:uFillTx/>
              <a:latin typeface="Calibri" charset="0"/>
              <a:ea typeface="ＭＳ Ｐゴシック" charset="0"/>
            </a:endParaRPr>
          </a:p>
        </p:txBody>
      </p:sp>
      <p:sp>
        <p:nvSpPr>
          <p:cNvPr id="7" name="Rectangle 3"/>
          <p:cNvSpPr txBox="1">
            <a:spLocks noChangeArrowheads="1"/>
          </p:cNvSpPr>
          <p:nvPr/>
        </p:nvSpPr>
        <p:spPr>
          <a:xfrm>
            <a:off x="0" y="0"/>
            <a:ext cx="9144000" cy="1052513"/>
          </a:xfrm>
          <a:prstGeom prst="rect">
            <a:avLst/>
          </a:prstGeom>
          <a:solidFill>
            <a:schemeClr val="tx1"/>
          </a:solidFill>
          <a:effectLst>
            <a:outerShdw blurRad="63500" dist="35921" dir="2700000" algn="ctr" rotWithShape="0">
              <a:schemeClr val="bg1">
                <a:alpha val="74998"/>
              </a:scheme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Jonathan Stone in Myanmar</a:t>
            </a:r>
            <a:endParaRPr kumimoji="0" lang="th-TH" sz="4400" b="1" i="0" u="none" strike="noStrike" kern="1200" cap="none" spc="0" normalizeH="0" baseline="0" noProof="0" dirty="0">
              <a:ln>
                <a:noFill/>
              </a:ln>
              <a:solidFill>
                <a:srgbClr val="FFFFFF"/>
              </a:solidFill>
              <a:effectLst/>
              <a:uLnTx/>
              <a:uFillTx/>
              <a:latin typeface="Arial" charset="0"/>
              <a:ea typeface="+mn-ea"/>
              <a:cs typeface="Cordia New" panose="020B0304020202020204" pitchFamily="34" charset="-34"/>
            </a:endParaRPr>
          </a:p>
        </p:txBody>
      </p:sp>
      <p:sp>
        <p:nvSpPr>
          <p:cNvPr id="8" name="Rectangle 3"/>
          <p:cNvSpPr txBox="1">
            <a:spLocks noChangeArrowheads="1"/>
          </p:cNvSpPr>
          <p:nvPr/>
        </p:nvSpPr>
        <p:spPr>
          <a:xfrm>
            <a:off x="0" y="5805487"/>
            <a:ext cx="9144000" cy="1052513"/>
          </a:xfrm>
          <a:prstGeom prst="rect">
            <a:avLst/>
          </a:prstGeom>
          <a:solidFill>
            <a:schemeClr val="tx1"/>
          </a:solidFill>
          <a:effectLst>
            <a:outerShdw blurRad="63500" dist="35921" dir="2700000" algn="ctr" rotWithShape="0">
              <a:schemeClr val="bg1">
                <a:alpha val="74998"/>
              </a:scheme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$900 quarterly</a:t>
            </a:r>
            <a:endParaRPr kumimoji="0" lang="th-TH" sz="4400" b="1" i="0" u="none" strike="noStrike" kern="1200" cap="none" spc="0" normalizeH="0" baseline="0" noProof="0" dirty="0">
              <a:ln>
                <a:noFill/>
              </a:ln>
              <a:solidFill>
                <a:srgbClr val="FFFFFF"/>
              </a:solidFill>
              <a:effectLst/>
              <a:uLnTx/>
              <a:uFillTx/>
              <a:latin typeface="Arial" charset="0"/>
              <a:ea typeface="+mn-ea"/>
              <a:cs typeface="Cordia New" panose="020B0304020202020204" pitchFamily="34" charset="-34"/>
            </a:endParaRPr>
          </a:p>
        </p:txBody>
      </p:sp>
    </p:spTree>
    <p:extLst>
      <p:ext uri="{BB962C8B-B14F-4D97-AF65-F5344CB8AC3E}">
        <p14:creationId xmlns:p14="http://schemas.microsoft.com/office/powerpoint/2010/main" val="1760398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474E4E-0678-6247-832C-B3BE0216655F}"/>
              </a:ext>
            </a:extLst>
          </p:cNvPr>
          <p:cNvPicPr>
            <a:picLocks noChangeAspect="1"/>
          </p:cNvPicPr>
          <p:nvPr/>
        </p:nvPicPr>
        <p:blipFill rotWithShape="1">
          <a:blip r:embed="rId3"/>
          <a:srcRect l="13423" r="6186" b="18982"/>
          <a:stretch/>
        </p:blipFill>
        <p:spPr>
          <a:xfrm>
            <a:off x="0" y="-53447"/>
            <a:ext cx="9144000" cy="6911447"/>
          </a:xfrm>
          <a:prstGeom prst="rect">
            <a:avLst/>
          </a:prstGeom>
        </p:spPr>
      </p:pic>
      <p:sp>
        <p:nvSpPr>
          <p:cNvPr id="369672" name="Rectangle 1032"/>
          <p:cNvSpPr>
            <a:spLocks noGrp="1"/>
          </p:cNvSpPr>
          <p:nvPr>
            <p:ph type="title" idx="4294967295"/>
          </p:nvPr>
        </p:nvSpPr>
        <p:spPr bwMode="auto">
          <a:xfrm>
            <a:off x="0" y="-53447"/>
            <a:ext cx="9144000" cy="810684"/>
          </a:xfrm>
          <a:solidFill>
            <a:schemeClr val="tx1"/>
          </a:solidFill>
          <a:ln>
            <a:noFill/>
          </a:ln>
          <a:effectLst/>
        </p:spPr>
        <p:txBody>
          <a:bodyPr vert="horz" wrap="square" lIns="91440" tIns="45720" rIns="91440" bIns="45720" numCol="1" anchor="ctr" anchorCtr="0" compatLnSpc="1">
            <a:prstTxWarp prst="textNoShape">
              <a:avLst/>
            </a:prstTxWarp>
          </a:bodyPr>
          <a:lstStyle/>
          <a:p>
            <a:pPr eaLnBrk="1" hangingPunct="1"/>
            <a:r>
              <a:rPr lang="en-US" sz="4000" b="1" i="1" kern="1200" dirty="0">
                <a:solidFill>
                  <a:srgbClr val="FFFFFF"/>
                </a:solidFill>
                <a:effectLst>
                  <a:outerShdw blurRad="38100" dist="38100" dir="2700000" algn="tl">
                    <a:srgbClr val="000000">
                      <a:alpha val="43137"/>
                    </a:srgbClr>
                  </a:outerShdw>
                </a:effectLst>
                <a:latin typeface="Arial"/>
                <a:ea typeface="ＭＳ Ｐゴシック"/>
              </a:rPr>
              <a:t>Sarah, Noah </a:t>
            </a:r>
            <a:r>
              <a:rPr lang="en-US" sz="4000" b="1" i="1" kern="1200">
                <a:solidFill>
                  <a:srgbClr val="FFFFFF"/>
                </a:solidFill>
                <a:effectLst>
                  <a:outerShdw blurRad="38100" dist="38100" dir="2700000" algn="tl">
                    <a:srgbClr val="000000">
                      <a:alpha val="43137"/>
                    </a:srgbClr>
                  </a:outerShdw>
                </a:effectLst>
                <a:latin typeface="Arial"/>
                <a:ea typeface="ＭＳ Ｐゴシック"/>
              </a:rPr>
              <a:t>&amp; Kezia Chiru</a:t>
            </a:r>
            <a:endParaRPr lang="en-US" sz="4000" b="1" i="1" kern="1200" dirty="0">
              <a:solidFill>
                <a:srgbClr val="FFFFFF"/>
              </a:solidFill>
              <a:effectLst>
                <a:outerShdw blurRad="38100" dist="38100" dir="2700000" algn="tl">
                  <a:srgbClr val="000000">
                    <a:alpha val="43137"/>
                  </a:srgbClr>
                </a:outerShdw>
              </a:effectLst>
              <a:latin typeface="Arial"/>
              <a:ea typeface="ＭＳ Ｐゴシック"/>
            </a:endParaRPr>
          </a:p>
        </p:txBody>
      </p:sp>
      <p:sp>
        <p:nvSpPr>
          <p:cNvPr id="9" name="Rectangle 1032"/>
          <p:cNvSpPr txBox="1">
            <a:spLocks/>
          </p:cNvSpPr>
          <p:nvPr/>
        </p:nvSpPr>
        <p:spPr bwMode="auto">
          <a:xfrm>
            <a:off x="0" y="618777"/>
            <a:ext cx="9144000" cy="616023"/>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a:cs typeface="ＭＳ Ｐゴシック"/>
              </a:rPr>
              <a:t>Former Young Adult Coordinator(s)</a:t>
            </a:r>
            <a:endParaRPr kumimoji="0" lang="en-US" sz="1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a:cs typeface="ＭＳ Ｐゴシック"/>
            </a:endParaRPr>
          </a:p>
        </p:txBody>
      </p:sp>
    </p:spTree>
    <p:extLst>
      <p:ext uri="{BB962C8B-B14F-4D97-AF65-F5344CB8AC3E}">
        <p14:creationId xmlns:p14="http://schemas.microsoft.com/office/powerpoint/2010/main" val="10232114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1520" y="1492"/>
            <a:ext cx="6157813" cy="6858000"/>
          </a:xfrm>
          <a:prstGeom prst="rect">
            <a:avLst/>
          </a:prstGeom>
        </p:spPr>
      </p:pic>
      <p:sp>
        <p:nvSpPr>
          <p:cNvPr id="2" name="Title 1"/>
          <p:cNvSpPr>
            <a:spLocks noGrp="1"/>
          </p:cNvSpPr>
          <p:nvPr>
            <p:ph type="title" idx="4294967295"/>
          </p:nvPr>
        </p:nvSpPr>
        <p:spPr>
          <a:xfrm>
            <a:off x="0" y="0"/>
            <a:ext cx="9036496" cy="1143000"/>
          </a:xfrm>
          <a:solidFill>
            <a:srgbClr val="000000"/>
          </a:solidFill>
        </p:spPr>
        <p:txBody>
          <a:bodyPr/>
          <a:lstStyle/>
          <a:p>
            <a:r>
              <a:rPr lang="en-US" b="1"/>
              <a:t>Noah (Chiru Tribe, Manipur)</a:t>
            </a:r>
          </a:p>
        </p:txBody>
      </p:sp>
      <p:sp>
        <p:nvSpPr>
          <p:cNvPr id="4" name="Oval 3"/>
          <p:cNvSpPr/>
          <p:nvPr/>
        </p:nvSpPr>
        <p:spPr bwMode="auto">
          <a:xfrm>
            <a:off x="4211960" y="1268760"/>
            <a:ext cx="2376264" cy="2376264"/>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54216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619672" y="1052736"/>
            <a:ext cx="5822900" cy="5822900"/>
          </a:xfrm>
          <a:prstGeom prst="rect">
            <a:avLst/>
          </a:prstGeom>
        </p:spPr>
      </p:pic>
      <p:sp>
        <p:nvSpPr>
          <p:cNvPr id="2" name="Title 1"/>
          <p:cNvSpPr>
            <a:spLocks noGrp="1"/>
          </p:cNvSpPr>
          <p:nvPr>
            <p:ph type="title" idx="4294967295"/>
          </p:nvPr>
        </p:nvSpPr>
        <p:spPr>
          <a:xfrm>
            <a:off x="0" y="0"/>
            <a:ext cx="9144000" cy="1143000"/>
          </a:xfrm>
          <a:solidFill>
            <a:srgbClr val="000000"/>
          </a:solidFill>
        </p:spPr>
        <p:txBody>
          <a:bodyPr/>
          <a:lstStyle/>
          <a:p>
            <a:r>
              <a:rPr lang="en-US" b="1"/>
              <a:t>Noah (Chiru Tribe, Manipur)</a:t>
            </a:r>
          </a:p>
        </p:txBody>
      </p:sp>
      <p:sp>
        <p:nvSpPr>
          <p:cNvPr id="3" name="Left Arrow 2"/>
          <p:cNvSpPr/>
          <p:nvPr/>
        </p:nvSpPr>
        <p:spPr bwMode="auto">
          <a:xfrm>
            <a:off x="6372200" y="3356992"/>
            <a:ext cx="2952328" cy="10801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3336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
                                        <p:tgtEl>
                                          <p:spTgt spid="3"/>
                                        </p:tgtEl>
                                      </p:cBhvr>
                                    </p:animEffect>
                                    <p:anim calcmode="lin" valueType="num">
                                      <p:cBhvr>
                                        <p:cTn id="8" dur="400" fill="hold"/>
                                        <p:tgtEl>
                                          <p:spTgt spid="3"/>
                                        </p:tgtEl>
                                        <p:attrNameLst>
                                          <p:attrName>ppt_x</p:attrName>
                                        </p:attrNameLst>
                                      </p:cBhvr>
                                      <p:tavLst>
                                        <p:tav tm="0">
                                          <p:val>
                                            <p:strVal val="#ppt_x"/>
                                          </p:val>
                                        </p:tav>
                                        <p:tav tm="100000">
                                          <p:val>
                                            <p:strVal val="#ppt_x"/>
                                          </p:val>
                                        </p:tav>
                                      </p:tavLst>
                                    </p:anim>
                                    <p:anim calcmode="lin" valueType="num">
                                      <p:cBhvr>
                                        <p:cTn id="9" dur="400" fill="hold"/>
                                        <p:tgtEl>
                                          <p:spTgt spid="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spcBef>
                <a:spcPct val="0"/>
              </a:spcBef>
            </a:pPr>
            <a:endParaRPr lang="en-US">
              <a:solidFill>
                <a:srgbClr val="000000"/>
              </a:solidFill>
            </a:endParaRPr>
          </a:p>
        </p:txBody>
      </p:sp>
      <p:sp>
        <p:nvSpPr>
          <p:cNvPr id="900098" name="Rectangle 2"/>
          <p:cNvSpPr>
            <a:spLocks noGrp="1" noChangeArrowheads="1"/>
          </p:cNvSpPr>
          <p:nvPr>
            <p:ph type="ctrTitle"/>
          </p:nvPr>
        </p:nvSpPr>
        <p:spPr>
          <a:xfrm>
            <a:off x="0" y="23161"/>
            <a:ext cx="9144000" cy="885559"/>
          </a:xfrm>
          <a:solidFill>
            <a:srgbClr val="800000"/>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Balance relationships with tasks (13-15).</a:t>
            </a:r>
          </a:p>
        </p:txBody>
      </p:sp>
      <p:sp>
        <p:nvSpPr>
          <p:cNvPr id="4" name="Rectangle 2"/>
          <p:cNvSpPr txBox="1">
            <a:spLocks noChangeArrowheads="1"/>
          </p:cNvSpPr>
          <p:nvPr/>
        </p:nvSpPr>
        <p:spPr bwMode="auto">
          <a:xfrm>
            <a:off x="0" y="1340768"/>
            <a:ext cx="9144000" cy="49837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have much more to say to you, but I don</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want to write it with pen and ink.  </a:t>
            </a:r>
            <a:r>
              <a:rPr lang="en-US" sz="3600" b="1" baseline="30000" dirty="0">
                <a:effectLst>
                  <a:glow rad="127000">
                    <a:schemeClr val="tx1"/>
                  </a:glow>
                </a:effectLst>
                <a:latin typeface="Arial" charset="0"/>
                <a:ea typeface="ＭＳ Ｐゴシック" charset="0"/>
                <a:cs typeface="ＭＳ Ｐゴシック" charset="0"/>
              </a:rPr>
              <a:t>14</a:t>
            </a:r>
            <a:r>
              <a:rPr lang="en-US" sz="3600" b="1" dirty="0">
                <a:effectLst>
                  <a:glow rad="127000">
                    <a:schemeClr val="tx1"/>
                  </a:glow>
                </a:effectLst>
                <a:latin typeface="Arial" charset="0"/>
                <a:ea typeface="ＭＳ Ｐゴシック" charset="0"/>
                <a:cs typeface="ＭＳ Ｐゴシック" charset="0"/>
              </a:rPr>
              <a:t>For I hope to see you soon, and then we will talk face to face. </a:t>
            </a:r>
            <a:r>
              <a:rPr lang="en-US" sz="3600" b="1" baseline="30000" dirty="0">
                <a:effectLst>
                  <a:glow rad="127000">
                    <a:schemeClr val="tx1"/>
                  </a:glow>
                </a:effectLst>
                <a:latin typeface="Arial" charset="0"/>
                <a:ea typeface="ＭＳ Ｐゴシック" charset="0"/>
                <a:cs typeface="ＭＳ Ｐゴシック" charset="0"/>
              </a:rPr>
              <a:t>15</a:t>
            </a:r>
            <a:r>
              <a:rPr lang="en-US" sz="3600" b="1" dirty="0">
                <a:effectLst>
                  <a:glow rad="127000">
                    <a:schemeClr val="tx1"/>
                  </a:glow>
                </a:effectLst>
                <a:latin typeface="Arial" charset="0"/>
                <a:ea typeface="ＭＳ Ｐゴシック" charset="0"/>
                <a:cs typeface="ＭＳ Ｐゴシック" charset="0"/>
              </a:rPr>
              <a:t>Peace be with you. Your friends here send you their greetings. Please give my personal greetings to each of our friends there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13-15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562745773"/>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0000FF"/>
            </a:gs>
          </a:gsLst>
          <a:path path="rect">
            <a:fillToRect l="100000" t="100000"/>
          </a:path>
        </a:gradFill>
        <a:effectLst/>
      </p:bgPr>
    </p:bg>
    <p:spTree>
      <p:nvGrpSpPr>
        <p:cNvPr id="1" name=""/>
        <p:cNvGrpSpPr/>
        <p:nvPr/>
      </p:nvGrpSpPr>
      <p:grpSpPr>
        <a:xfrm>
          <a:off x="0" y="0"/>
          <a:ext cx="0" cy="0"/>
          <a:chOff x="0" y="0"/>
          <a:chExt cx="0" cy="0"/>
        </a:xfrm>
      </p:grpSpPr>
      <p:pic>
        <p:nvPicPr>
          <p:cNvPr id="237570" name="Picture 3" descr="truth in cros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26988"/>
            <a:ext cx="9151938" cy="7192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746" y="0"/>
            <a:ext cx="9133254" cy="2996952"/>
          </a:xfrm>
        </p:spPr>
        <p:txBody>
          <a:bodyPr/>
          <a:lstStyle/>
          <a:p>
            <a:pPr>
              <a:defRPr/>
            </a:pPr>
            <a:r>
              <a:rPr lang="en-US" sz="8000" b="1" i="1" dirty="0">
                <a:effectLst>
                  <a:glow rad="101600">
                    <a:schemeClr val="bg1">
                      <a:alpha val="94000"/>
                    </a:schemeClr>
                  </a:glow>
                </a:effectLst>
              </a:rPr>
              <a:t>How</a:t>
            </a:r>
            <a:r>
              <a:rPr lang="en-US" sz="8000" b="1" dirty="0">
                <a:effectLst>
                  <a:glow rad="101600">
                    <a:schemeClr val="bg1">
                      <a:alpha val="94000"/>
                    </a:schemeClr>
                  </a:glow>
                </a:effectLst>
              </a:rPr>
              <a:t> can we </a:t>
            </a:r>
            <a:r>
              <a:rPr lang="en-US" sz="8000" b="1" dirty="0">
                <a:solidFill>
                  <a:srgbClr val="FFFF00"/>
                </a:solidFill>
                <a:effectLst>
                  <a:glow rad="101600">
                    <a:schemeClr val="bg1">
                      <a:alpha val="94000"/>
                    </a:schemeClr>
                  </a:glow>
                </a:effectLst>
              </a:rPr>
              <a:t>obey</a:t>
            </a:r>
            <a:r>
              <a:rPr lang="en-US" sz="8000" b="1" dirty="0">
                <a:effectLst>
                  <a:glow rad="101600">
                    <a:schemeClr val="bg1">
                      <a:alpha val="94000"/>
                    </a:schemeClr>
                  </a:glow>
                </a:effectLst>
              </a:rPr>
              <a:t> God</a:t>
            </a:r>
            <a:r>
              <a:rPr lang="uk-UA" sz="8000" b="1" dirty="0">
                <a:effectLst>
                  <a:glow rad="101600">
                    <a:schemeClr val="bg1">
                      <a:alpha val="94000"/>
                    </a:schemeClr>
                  </a:glow>
                </a:effectLst>
              </a:rPr>
              <a:t>'</a:t>
            </a:r>
            <a:r>
              <a:rPr lang="en-US" sz="8000" b="1" dirty="0">
                <a:effectLst>
                  <a:glow rad="101600">
                    <a:schemeClr val="bg1">
                      <a:alpha val="94000"/>
                    </a:schemeClr>
                  </a:glow>
                </a:effectLst>
              </a:rPr>
              <a:t>s truth?</a:t>
            </a:r>
          </a:p>
        </p:txBody>
      </p:sp>
    </p:spTree>
    <p:extLst>
      <p:ext uri="{BB962C8B-B14F-4D97-AF65-F5344CB8AC3E}">
        <p14:creationId xmlns:p14="http://schemas.microsoft.com/office/powerpoint/2010/main" val="40696189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2" descr="people in front of globe missions.jpg"/>
          <p:cNvPicPr>
            <a:picLocks noChangeAspect="1"/>
          </p:cNvPicPr>
          <p:nvPr/>
        </p:nvPicPr>
        <p:blipFill rotWithShape="1">
          <a:blip r:embed="rId3">
            <a:extLst>
              <a:ext uri="{28A0092B-C50C-407E-A947-70E740481C1C}">
                <a14:useLocalDpi xmlns:a14="http://schemas.microsoft.com/office/drawing/2010/main" val="0"/>
              </a:ext>
            </a:extLst>
          </a:blip>
          <a:srcRect l="1388"/>
          <a:stretch/>
        </p:blipFill>
        <p:spPr bwMode="auto">
          <a:xfrm>
            <a:off x="-19050" y="0"/>
            <a:ext cx="94678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62" name="Title 1"/>
          <p:cNvSpPr>
            <a:spLocks noGrp="1"/>
          </p:cNvSpPr>
          <p:nvPr>
            <p:ph type="title" idx="4294967295"/>
          </p:nvPr>
        </p:nvSpPr>
        <p:spPr>
          <a:xfrm>
            <a:off x="108520" y="144016"/>
            <a:ext cx="9144000" cy="1988840"/>
          </a:xfrm>
        </p:spPr>
        <p:txBody>
          <a:bodyPr/>
          <a:lstStyle/>
          <a:p>
            <a:pPr>
              <a:defRPr/>
            </a:pPr>
            <a:r>
              <a:rPr lang="en-US" sz="4800" dirty="0">
                <a:effectLst>
                  <a:glow rad="101600">
                    <a:schemeClr val="bg1">
                      <a:alpha val="99000"/>
                    </a:schemeClr>
                  </a:glow>
                </a:effectLst>
              </a:rPr>
              <a:t>Live out God</a:t>
            </a:r>
            <a:r>
              <a:rPr lang="uk-UA" sz="4800" dirty="0">
                <a:effectLst>
                  <a:glow rad="101600">
                    <a:schemeClr val="bg1">
                      <a:alpha val="99000"/>
                    </a:schemeClr>
                  </a:glow>
                </a:effectLst>
              </a:rPr>
              <a:t>'</a:t>
            </a:r>
            <a:r>
              <a:rPr lang="en-US" sz="4800" dirty="0">
                <a:effectLst>
                  <a:glow rad="101600">
                    <a:schemeClr val="bg1">
                      <a:alpha val="99000"/>
                    </a:schemeClr>
                  </a:glow>
                </a:effectLst>
              </a:rPr>
              <a:t>s truth by </a:t>
            </a:r>
            <a:r>
              <a:rPr lang="en-US" sz="4800" dirty="0">
                <a:solidFill>
                  <a:srgbClr val="FF0000"/>
                </a:solidFill>
                <a:effectLst>
                  <a:glow rad="101600">
                    <a:schemeClr val="bg1">
                      <a:alpha val="99000"/>
                    </a:schemeClr>
                  </a:glow>
                </a:effectLst>
              </a:rPr>
              <a:t>supporting missions</a:t>
            </a:r>
            <a:r>
              <a:rPr lang="en-US" sz="4800" dirty="0">
                <a:effectLst>
                  <a:glow rad="101600">
                    <a:schemeClr val="bg1">
                      <a:alpha val="99000"/>
                    </a:schemeClr>
                  </a:glow>
                </a:effectLst>
              </a:rPr>
              <a:t> in the way God has for you. </a:t>
            </a:r>
            <a:endParaRPr lang="en-US" sz="4800" dirty="0">
              <a:effectLst>
                <a:glow rad="101600">
                  <a:schemeClr val="bg1">
                    <a:alpha val="99000"/>
                  </a:schemeClr>
                </a:glow>
              </a:effectLst>
              <a:latin typeface="Arial" charset="0"/>
            </a:endParaRPr>
          </a:p>
        </p:txBody>
      </p:sp>
      <p:sp>
        <p:nvSpPr>
          <p:cNvPr id="291843" name="Title 1"/>
          <p:cNvSpPr txBox="1">
            <a:spLocks/>
          </p:cNvSpPr>
          <p:nvPr/>
        </p:nvSpPr>
        <p:spPr bwMode="auto">
          <a:xfrm>
            <a:off x="0" y="5876925"/>
            <a:ext cx="9467850" cy="9810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spcBef>
                <a:spcPct val="0"/>
              </a:spcBef>
            </a:pPr>
            <a:r>
              <a:rPr lang="en-US" sz="4400" b="1" dirty="0">
                <a:solidFill>
                  <a:srgbClr val="FFFFFF"/>
                </a:solidFill>
                <a:latin typeface="Arial" charset="0"/>
                <a:cs typeface="Arial" charset="0"/>
              </a:rPr>
              <a:t>MAIN IDEA OF 3 JOHN</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292866" name="Rectangle 2"/>
          <p:cNvSpPr>
            <a:spLocks noGrp="1" noChangeArrowheads="1"/>
          </p:cNvSpPr>
          <p:nvPr>
            <p:ph type="title" idx="4294967295"/>
          </p:nvPr>
        </p:nvSpPr>
        <p:spPr>
          <a:xfrm>
            <a:off x="1562100" y="228600"/>
            <a:ext cx="4876800" cy="457200"/>
          </a:xfrm>
          <a:solidFill>
            <a:schemeClr val="tx1"/>
          </a:solidFill>
        </p:spPr>
        <p:txBody>
          <a:bodyPr/>
          <a:lstStyle/>
          <a:p>
            <a:pPr algn="ctr" eaLnBrk="1" hangingPunct="1"/>
            <a:r>
              <a:rPr lang="en-US" altLang="zh-CN" sz="2800" b="1">
                <a:solidFill>
                  <a:schemeClr val="bg1"/>
                </a:solidFill>
                <a:latin typeface="Arial" charset="0"/>
                <a:ea typeface="ＭＳ Ｐゴシック" charset="0"/>
                <a:cs typeface="ＭＳ Ｐゴシック" charset="0"/>
              </a:rPr>
              <a:t>Summary Statement</a:t>
            </a:r>
            <a:endParaRPr lang="en-US" sz="2800" b="1">
              <a:solidFill>
                <a:schemeClr val="bg1"/>
              </a:solidFill>
              <a:latin typeface="Arial" charset="0"/>
              <a:ea typeface="ＭＳ Ｐゴシック" charset="0"/>
              <a:cs typeface="ＭＳ Ｐゴシック" charset="0"/>
            </a:endParaRPr>
          </a:p>
        </p:txBody>
      </p:sp>
      <p:sp>
        <p:nvSpPr>
          <p:cNvPr id="292867" name="Text Box 3"/>
          <p:cNvSpPr txBox="1">
            <a:spLocks noChangeArrowheads="1"/>
          </p:cNvSpPr>
          <p:nvPr/>
        </p:nvSpPr>
        <p:spPr bwMode="auto">
          <a:xfrm>
            <a:off x="8451850" y="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307</a:t>
            </a:r>
          </a:p>
        </p:txBody>
      </p:sp>
      <p:pic>
        <p:nvPicPr>
          <p:cNvPr id="292868" name="Picture 9" descr="j028320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24613" y="4216400"/>
            <a:ext cx="2719387" cy="2660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2869" name="Text Box 6"/>
          <p:cNvSpPr txBox="1">
            <a:spLocks noChangeArrowheads="1"/>
          </p:cNvSpPr>
          <p:nvPr/>
        </p:nvSpPr>
        <p:spPr bwMode="auto">
          <a:xfrm>
            <a:off x="395288" y="836613"/>
            <a:ext cx="7129462" cy="5016500"/>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altLang="zh-CN" sz="4000" b="1" dirty="0">
                <a:solidFill>
                  <a:srgbClr val="FFFFFF"/>
                </a:solidFill>
                <a:latin typeface="Arial" charset="0"/>
              </a:rPr>
              <a:t>John encourages Gaius to continue </a:t>
            </a:r>
            <a:r>
              <a:rPr lang="en-US" altLang="zh-CN" sz="4000" b="1" i="1" dirty="0">
                <a:solidFill>
                  <a:srgbClr val="FFFF00"/>
                </a:solidFill>
                <a:latin typeface="Arial" charset="0"/>
              </a:rPr>
              <a:t>supporting missionaries</a:t>
            </a:r>
            <a:r>
              <a:rPr lang="en-US" altLang="zh-CN" sz="4000" b="1" dirty="0">
                <a:solidFill>
                  <a:srgbClr val="FFFFFF"/>
                </a:solidFill>
                <a:latin typeface="Arial" charset="0"/>
              </a:rPr>
              <a:t> such as Demetrius despite opposition from Diotrephes to help the church to see its </a:t>
            </a:r>
            <a:r>
              <a:rPr lang="en-US" altLang="zh-CN" sz="4000" b="1" i="1" dirty="0">
                <a:solidFill>
                  <a:srgbClr val="FFFFFF"/>
                </a:solidFill>
                <a:latin typeface="Arial" charset="0"/>
              </a:rPr>
              <a:t>responsibility to finance God</a:t>
            </a:r>
            <a:r>
              <a:rPr lang="uk-UA" altLang="zh-CN" sz="4000" b="1" i="1" dirty="0">
                <a:solidFill>
                  <a:srgbClr val="FFFFFF"/>
                </a:solidFill>
                <a:latin typeface="Arial" charset="0"/>
              </a:rPr>
              <a:t>'</a:t>
            </a:r>
            <a:r>
              <a:rPr lang="en-US" altLang="zh-CN" sz="4000" b="1" i="1" dirty="0">
                <a:solidFill>
                  <a:srgbClr val="FFFFFF"/>
                </a:solidFill>
                <a:latin typeface="Arial" charset="0"/>
              </a:rPr>
              <a:t>s work.</a:t>
            </a:r>
            <a:r>
              <a:rPr lang="en-US" altLang="zh-CN" sz="4000" b="1" dirty="0">
                <a:solidFill>
                  <a:srgbClr val="FFFFFF"/>
                </a:solidFill>
                <a:latin typeface="Arial" charset="0"/>
              </a:rPr>
              <a:t> </a:t>
            </a:r>
          </a:p>
        </p:txBody>
      </p:sp>
    </p:spTree>
    <p:extLst>
      <p:ext uri="{BB962C8B-B14F-4D97-AF65-F5344CB8AC3E}">
        <p14:creationId xmlns:p14="http://schemas.microsoft.com/office/powerpoint/2010/main" val="1192168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a:extLst>
              <a:ext uri="{28A0092B-C50C-407E-A947-70E740481C1C}">
                <a14:useLocalDpi xmlns:a14="http://schemas.microsoft.com/office/drawing/2010/main" val="0"/>
              </a:ext>
            </a:extLst>
          </a:blip>
          <a:srcRect r="3741"/>
          <a:stretch>
            <a:fillRect/>
          </a:stretch>
        </p:blipFill>
        <p:spPr bwMode="auto">
          <a:xfrm>
            <a:off x="2409825" y="0"/>
            <a:ext cx="3962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7" name="Text Box 3"/>
          <p:cNvSpPr txBox="1">
            <a:spLocks noChangeArrowheads="1"/>
          </p:cNvSpPr>
          <p:nvPr/>
        </p:nvSpPr>
        <p:spPr bwMode="auto">
          <a:xfrm>
            <a:off x="8416925" y="1905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b="1">
                <a:solidFill>
                  <a:srgbClr val="000000"/>
                </a:solidFill>
                <a:latin typeface="Arial" charset="0"/>
              </a:rPr>
              <a:t>306</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endParaRPr lang="en-US">
              <a:solidFill>
                <a:srgbClr val="000000"/>
              </a:solidFill>
            </a:endParaRPr>
          </a:p>
        </p:txBody>
      </p:sp>
      <p:sp>
        <p:nvSpPr>
          <p:cNvPr id="10" name="Up Arrow 9"/>
          <p:cNvSpPr>
            <a:spLocks noChangeArrowheads="1"/>
          </p:cNvSpPr>
          <p:nvPr/>
        </p:nvSpPr>
        <p:spPr bwMode="auto">
          <a:xfrm rot="-7513425">
            <a:off x="5476876" y="1995487"/>
            <a:ext cx="893762" cy="1173163"/>
          </a:xfrm>
          <a:prstGeom prst="upArrow">
            <a:avLst>
              <a:gd name="adj1" fmla="val 50000"/>
              <a:gd name="adj2" fmla="val 50055"/>
            </a:avLst>
          </a:prstGeom>
          <a:solidFill>
            <a:schemeClr val="tx1"/>
          </a:solidFill>
          <a:ln w="76200">
            <a:solidFill>
              <a:srgbClr val="FFFFFF"/>
            </a:solidFill>
            <a:miter lim="800000"/>
            <a:headEnd/>
            <a:tailEnd/>
          </a:ln>
        </p:spPr>
        <p:txBody>
          <a:bodyPr wrap="none"/>
          <a:lstStyle/>
          <a:p>
            <a:endParaRPr lang="en-US">
              <a:solidFill>
                <a:srgbClr val="000000"/>
              </a:solidFill>
            </a:endParaRPr>
          </a:p>
        </p:txBody>
      </p:sp>
      <p:sp>
        <p:nvSpPr>
          <p:cNvPr id="11" name="Up Arrow 10"/>
          <p:cNvSpPr>
            <a:spLocks noChangeArrowheads="1"/>
          </p:cNvSpPr>
          <p:nvPr/>
        </p:nvSpPr>
        <p:spPr bwMode="auto">
          <a:xfrm rot="3954856">
            <a:off x="2251076" y="2122487"/>
            <a:ext cx="893762" cy="1173163"/>
          </a:xfrm>
          <a:prstGeom prst="upArrow">
            <a:avLst>
              <a:gd name="adj1" fmla="val 50000"/>
              <a:gd name="adj2" fmla="val 50055"/>
            </a:avLst>
          </a:prstGeom>
          <a:solidFill>
            <a:srgbClr val="000090"/>
          </a:solidFill>
          <a:ln w="76200">
            <a:solidFill>
              <a:srgbClr val="FFFFFF"/>
            </a:solidFill>
            <a:miter lim="800000"/>
            <a:headEnd/>
            <a:tailEnd/>
          </a:ln>
        </p:spPr>
        <p:txBody>
          <a:bodyPr wrap="none"/>
          <a:lstStyle/>
          <a:p>
            <a:endParaRPr lang="en-US">
              <a:solidFill>
                <a:srgbClr val="000000"/>
              </a:solidFill>
            </a:endParaRPr>
          </a:p>
        </p:txBody>
      </p:sp>
      <p:sp>
        <p:nvSpPr>
          <p:cNvPr id="18441" name="Text Box 9"/>
          <p:cNvSpPr txBox="1">
            <a:spLocks noChangeArrowheads="1"/>
          </p:cNvSpPr>
          <p:nvPr/>
        </p:nvSpPr>
        <p:spPr bwMode="auto">
          <a:xfrm>
            <a:off x="-36513" y="765175"/>
            <a:ext cx="2736851" cy="3784600"/>
          </a:xfrm>
          <a:prstGeom prst="rect">
            <a:avLst/>
          </a:prstGeom>
          <a:solidFill>
            <a:srgbClr val="00009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defRPr/>
            </a:pPr>
            <a:r>
              <a:rPr lang="en-US" altLang="zh-CN" sz="4000" b="1" dirty="0">
                <a:solidFill>
                  <a:srgbClr val="FFFFFF"/>
                </a:solidFill>
                <a:effectLst>
                  <a:outerShdw blurRad="38100" dist="38100" dir="2700000" algn="tl">
                    <a:srgbClr val="000000">
                      <a:alpha val="43137"/>
                    </a:srgbClr>
                  </a:outerShdw>
                </a:effectLst>
                <a:latin typeface="Arial" charset="0"/>
              </a:rPr>
              <a:t>III. Become a </a:t>
            </a:r>
            <a:r>
              <a:rPr lang="en-US" altLang="zh-CN" sz="4000" b="1" dirty="0">
                <a:solidFill>
                  <a:srgbClr val="FFFF00"/>
                </a:solidFill>
                <a:effectLst>
                  <a:outerShdw blurRad="38100" dist="38100" dir="2700000" algn="tl">
                    <a:srgbClr val="000000">
                      <a:alpha val="43137"/>
                    </a:srgbClr>
                  </a:outerShdw>
                </a:effectLst>
                <a:latin typeface="Arial" charset="0"/>
              </a:rPr>
              <a:t>mission-</a:t>
            </a:r>
            <a:r>
              <a:rPr lang="en-US" altLang="zh-CN" sz="4000" b="1" dirty="0" err="1">
                <a:solidFill>
                  <a:srgbClr val="FFFF00"/>
                </a:solidFill>
                <a:effectLst>
                  <a:outerShdw blurRad="38100" dist="38100" dir="2700000" algn="tl">
                    <a:srgbClr val="000000">
                      <a:alpha val="43137"/>
                    </a:srgbClr>
                  </a:outerShdw>
                </a:effectLst>
                <a:latin typeface="Arial" charset="0"/>
              </a:rPr>
              <a:t>ary</a:t>
            </a:r>
            <a:r>
              <a:rPr lang="en-US" altLang="zh-CN" sz="4000" b="1" dirty="0">
                <a:solidFill>
                  <a:srgbClr val="FFFFFF"/>
                </a:solidFill>
                <a:effectLst>
                  <a:outerShdw blurRad="38100" dist="38100" dir="2700000" algn="tl">
                    <a:srgbClr val="000000">
                      <a:alpha val="43137"/>
                    </a:srgbClr>
                  </a:outerShdw>
                </a:effectLst>
                <a:latin typeface="Arial" charset="0"/>
              </a:rPr>
              <a:t> like Demetrius </a:t>
            </a:r>
            <a:br>
              <a:rPr lang="en-US" altLang="zh-CN" sz="4000" b="1" dirty="0">
                <a:solidFill>
                  <a:srgbClr val="FFFFFF"/>
                </a:solidFill>
                <a:effectLst>
                  <a:outerShdw blurRad="38100" dist="38100" dir="2700000" algn="tl">
                    <a:srgbClr val="000000">
                      <a:alpha val="43137"/>
                    </a:srgbClr>
                  </a:outerShdw>
                </a:effectLst>
                <a:latin typeface="Arial" charset="0"/>
              </a:rPr>
            </a:br>
            <a:r>
              <a:rPr lang="en-US" altLang="zh-CN" sz="4000" b="1" dirty="0">
                <a:solidFill>
                  <a:srgbClr val="FFFFFF"/>
                </a:solidFill>
                <a:effectLst>
                  <a:outerShdw blurRad="38100" dist="38100" dir="2700000" algn="tl">
                    <a:srgbClr val="000000">
                      <a:alpha val="43137"/>
                    </a:srgbClr>
                  </a:outerShdw>
                </a:effectLst>
                <a:latin typeface="Arial" charset="0"/>
              </a:rPr>
              <a:t>(12)</a:t>
            </a:r>
          </a:p>
        </p:txBody>
      </p:sp>
      <p:sp>
        <p:nvSpPr>
          <p:cNvPr id="18436" name="Text Box 4"/>
          <p:cNvSpPr txBox="1">
            <a:spLocks noChangeArrowheads="1"/>
          </p:cNvSpPr>
          <p:nvPr/>
        </p:nvSpPr>
        <p:spPr bwMode="auto">
          <a:xfrm>
            <a:off x="2984500" y="5346700"/>
            <a:ext cx="6196013" cy="1322388"/>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defRPr/>
            </a:pPr>
            <a:r>
              <a:rPr lang="en-US" altLang="zh-CN" sz="4000" b="1" dirty="0">
                <a:solidFill>
                  <a:srgbClr val="FFFFFF"/>
                </a:solidFill>
                <a:effectLst>
                  <a:outerShdw blurRad="38100" dist="38100" dir="2700000" algn="tl">
                    <a:srgbClr val="000000">
                      <a:alpha val="43137"/>
                    </a:srgbClr>
                  </a:outerShdw>
                </a:effectLst>
                <a:latin typeface="Arial" charset="0"/>
              </a:rPr>
              <a:t>I. Help </a:t>
            </a:r>
            <a:r>
              <a:rPr lang="en-US" altLang="zh-CN" sz="4000" b="1" dirty="0">
                <a:solidFill>
                  <a:srgbClr val="FFFF00"/>
                </a:solidFill>
                <a:effectLst>
                  <a:outerShdw blurRad="38100" dist="38100" dir="2700000" algn="tl">
                    <a:srgbClr val="000000">
                      <a:alpha val="43137"/>
                    </a:srgbClr>
                  </a:outerShdw>
                </a:effectLst>
                <a:latin typeface="Arial" charset="0"/>
              </a:rPr>
              <a:t>others</a:t>
            </a:r>
            <a:r>
              <a:rPr lang="en-US" altLang="zh-CN" sz="4000" b="1" dirty="0">
                <a:solidFill>
                  <a:srgbClr val="FFFFFF"/>
                </a:solidFill>
                <a:effectLst>
                  <a:outerShdw blurRad="38100" dist="38100" dir="2700000" algn="tl">
                    <a:srgbClr val="000000">
                      <a:alpha val="43137"/>
                    </a:srgbClr>
                  </a:outerShdw>
                </a:effectLst>
                <a:latin typeface="Arial" charset="0"/>
              </a:rPr>
              <a:t> get the truth out like Gaius (5-8)</a:t>
            </a:r>
          </a:p>
        </p:txBody>
      </p:sp>
      <p:sp>
        <p:nvSpPr>
          <p:cNvPr id="12" name="Text Box 8"/>
          <p:cNvSpPr txBox="1">
            <a:spLocks noChangeArrowheads="1"/>
          </p:cNvSpPr>
          <p:nvPr/>
        </p:nvSpPr>
        <p:spPr bwMode="auto">
          <a:xfrm>
            <a:off x="6084888" y="866775"/>
            <a:ext cx="3059112" cy="3786188"/>
          </a:xfrm>
          <a:prstGeom prst="rect">
            <a:avLst/>
          </a:prstGeom>
          <a:solidFill>
            <a:schemeClr val="tx1"/>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defRPr/>
            </a:pPr>
            <a:r>
              <a:rPr lang="en-US" sz="4000" b="1" dirty="0">
                <a:solidFill>
                  <a:srgbClr val="FFFFFF"/>
                </a:solidFill>
                <a:latin typeface="Arial"/>
                <a:cs typeface="Arial"/>
              </a:rPr>
              <a:t>II. Don</a:t>
            </a:r>
            <a:r>
              <a:rPr lang="uk-UA" sz="4000" b="1" dirty="0">
                <a:solidFill>
                  <a:srgbClr val="FFFFFF"/>
                </a:solidFill>
                <a:latin typeface="Arial"/>
                <a:cs typeface="Arial"/>
              </a:rPr>
              <a:t>'</a:t>
            </a:r>
            <a:r>
              <a:rPr lang="en-US" sz="4000" b="1" dirty="0">
                <a:solidFill>
                  <a:srgbClr val="FFFFFF"/>
                </a:solidFill>
                <a:latin typeface="Arial"/>
                <a:cs typeface="Arial"/>
              </a:rPr>
              <a:t>t </a:t>
            </a:r>
            <a:r>
              <a:rPr lang="en-US" sz="4000" b="1" dirty="0">
                <a:solidFill>
                  <a:srgbClr val="FFFF00"/>
                </a:solidFill>
                <a:latin typeface="Arial"/>
                <a:cs typeface="Arial"/>
              </a:rPr>
              <a:t>hinder</a:t>
            </a:r>
            <a:r>
              <a:rPr lang="en-US" sz="4000" b="1" dirty="0">
                <a:solidFill>
                  <a:srgbClr val="FFFFFF"/>
                </a:solidFill>
                <a:latin typeface="Arial"/>
                <a:cs typeface="Arial"/>
              </a:rPr>
              <a:t> missions like Diotrephes </a:t>
            </a:r>
            <a:br>
              <a:rPr lang="en-US" altLang="zh-CN" sz="4000" b="1" dirty="0">
                <a:solidFill>
                  <a:srgbClr val="FFFFFF"/>
                </a:solidFill>
                <a:effectLst>
                  <a:outerShdw blurRad="38100" dist="38100" dir="2700000" algn="tl">
                    <a:srgbClr val="000000">
                      <a:alpha val="43137"/>
                    </a:srgbClr>
                  </a:outerShdw>
                </a:effectLst>
                <a:latin typeface="Arial"/>
                <a:cs typeface="Arial"/>
              </a:rPr>
            </a:br>
            <a:r>
              <a:rPr lang="en-US" altLang="zh-CN" sz="4000" b="1" dirty="0">
                <a:solidFill>
                  <a:srgbClr val="FFFFFF"/>
                </a:solidFill>
                <a:effectLst>
                  <a:outerShdw blurRad="38100" dist="38100" dir="2700000" algn="tl">
                    <a:srgbClr val="000000">
                      <a:alpha val="43137"/>
                    </a:srgbClr>
                  </a:outerShdw>
                </a:effectLst>
                <a:latin typeface="Arial"/>
                <a:cs typeface="Arial"/>
              </a:rPr>
              <a:t>(9-11)</a:t>
            </a: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r>
              <a:rPr lang="en-US" altLang="zh-CN" sz="3200" b="1">
                <a:solidFill>
                  <a:srgbClr val="000000"/>
                </a:solidFill>
                <a:latin typeface="Arial" charset="0"/>
              </a:rPr>
              <a:t>How can we obey God’s truth?</a:t>
            </a:r>
            <a:endParaRPr lang="en-US" sz="3200" b="1">
              <a:solidFill>
                <a:srgbClr val="000000"/>
              </a:solidFill>
              <a:latin typeface="Arial" charset="0"/>
            </a:endParaRPr>
          </a:p>
        </p:txBody>
      </p:sp>
    </p:spTree>
    <p:extLst>
      <p:ext uri="{BB962C8B-B14F-4D97-AF65-F5344CB8AC3E}">
        <p14:creationId xmlns:p14="http://schemas.microsoft.com/office/powerpoint/2010/main" val="10146836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2">
                                            <p:bg/>
                                          </p:spTgt>
                                        </p:tgtEl>
                                        <p:attrNameLst>
                                          <p:attrName>style.visibility</p:attrName>
                                        </p:attrNameLst>
                                      </p:cBhvr>
                                      <p:to>
                                        <p:strVal val="visible"/>
                                      </p:to>
                                    </p:set>
                                    <p:anim calcmode="lin" valueType="num">
                                      <p:cBhvr additive="base">
                                        <p:cTn id="21" dur="500" fill="hold"/>
                                        <p:tgtEl>
                                          <p:spTgt spid="12">
                                            <p:bg/>
                                          </p:spTgt>
                                        </p:tgtEl>
                                        <p:attrNameLst>
                                          <p:attrName>ppt_x</p:attrName>
                                        </p:attrNameLst>
                                      </p:cBhvr>
                                      <p:tavLst>
                                        <p:tav tm="0">
                                          <p:val>
                                            <p:strVal val="0-#ppt_w/2"/>
                                          </p:val>
                                        </p:tav>
                                        <p:tav tm="100000">
                                          <p:val>
                                            <p:strVal val="#ppt_x"/>
                                          </p:val>
                                        </p:tav>
                                      </p:tavLst>
                                    </p:anim>
                                    <p:anim calcmode="lin" valueType="num">
                                      <p:cBhvr additive="base">
                                        <p:cTn id="22" dur="500" fill="hold"/>
                                        <p:tgtEl>
                                          <p:spTgt spid="12">
                                            <p:bg/>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 calcmode="lin" valueType="num">
                                      <p:cBhvr additive="base">
                                        <p:cTn id="25"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8441">
                                            <p:bg/>
                                          </p:spTgt>
                                        </p:tgtEl>
                                        <p:attrNameLst>
                                          <p:attrName>style.visibility</p:attrName>
                                        </p:attrNameLst>
                                      </p:cBhvr>
                                      <p:to>
                                        <p:strVal val="visible"/>
                                      </p:to>
                                    </p:set>
                                    <p:anim calcmode="lin" valueType="num">
                                      <p:cBhvr additive="base">
                                        <p:cTn id="35" dur="500" fill="hold"/>
                                        <p:tgtEl>
                                          <p:spTgt spid="18441">
                                            <p:bg/>
                                          </p:spTgt>
                                        </p:tgtEl>
                                        <p:attrNameLst>
                                          <p:attrName>ppt_x</p:attrName>
                                        </p:attrNameLst>
                                      </p:cBhvr>
                                      <p:tavLst>
                                        <p:tav tm="0">
                                          <p:val>
                                            <p:strVal val="0-#ppt_w/2"/>
                                          </p:val>
                                        </p:tav>
                                        <p:tav tm="100000">
                                          <p:val>
                                            <p:strVal val="#ppt_x"/>
                                          </p:val>
                                        </p:tav>
                                      </p:tavLst>
                                    </p:anim>
                                    <p:anim calcmode="lin" valueType="num">
                                      <p:cBhvr additive="base">
                                        <p:cTn id="36" dur="500" fill="hold"/>
                                        <p:tgtEl>
                                          <p:spTgt spid="18441">
                                            <p:bg/>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8441">
                                            <p:txEl>
                                              <p:pRg st="0" end="0"/>
                                            </p:txEl>
                                          </p:spTgt>
                                        </p:tgtEl>
                                        <p:attrNameLst>
                                          <p:attrName>style.visibility</p:attrName>
                                        </p:attrNameLst>
                                      </p:cBhvr>
                                      <p:to>
                                        <p:strVal val="visible"/>
                                      </p:to>
                                    </p:set>
                                    <p:anim calcmode="lin" valueType="num">
                                      <p:cBhvr additive="base">
                                        <p:cTn id="39" dur="500" fill="hold"/>
                                        <p:tgtEl>
                                          <p:spTgt spid="18441">
                                            <p:txEl>
                                              <p:pRg st="0" end="0"/>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8441">
                                            <p:txEl>
                                              <p:pRg st="0" end="0"/>
                                            </p:txEl>
                                          </p:spTgt>
                                        </p:tgtEl>
                                        <p:attrNameLst>
                                          <p:attrName>ppt_y</p:attrName>
                                        </p:attrNameLst>
                                      </p:cBhvr>
                                      <p:tavLst>
                                        <p:tav tm="0">
                                          <p:val>
                                            <p:strVal val="#ppt_y"/>
                                          </p:val>
                                        </p:tav>
                                        <p:tav tm="100000">
                                          <p:val>
                                            <p:strVal val="#ppt_y"/>
                                          </p:val>
                                        </p:tav>
                                      </p:tavLst>
                                    </p:anim>
                                  </p:childTnLst>
                                </p:cTn>
                              </p:par>
                            </p:childTnLst>
                          </p:cTn>
                        </p:par>
                        <p:par>
                          <p:cTn id="41" fill="hold" nodeType="afterGroup">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8441" grpId="0" build="p" animBg="1" autoUpdateAnimBg="0"/>
      <p:bldP spid="18436" grpId="0" build="p" animBg="1" autoUpdateAnimBg="0"/>
      <p:bldP spid="12" grpId="0" build="p" animBg="1" autoUpdateAnimBg="0"/>
    </p:bldLst>
  </p:timing>
</p:sld>
</file>

<file path=ppt/theme/theme1.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5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Maple">
  <a:themeElements>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fontScheme name="Map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1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Arial Unicode MS"/>
      </a:majorFont>
      <a:minorFont>
        <a:latin typeface="Arial"/>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Arial Unicode M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Designs\Expedition.pot</Template>
  <TotalTime>6479</TotalTime>
  <Words>6007</Words>
  <Application>Microsoft Macintosh PowerPoint</Application>
  <PresentationFormat>On-screen Show (4:3)</PresentationFormat>
  <Paragraphs>614</Paragraphs>
  <Slides>102</Slides>
  <Notes>84</Notes>
  <HiddenSlides>0</HiddenSlides>
  <MMClips>0</MMClips>
  <ScaleCrop>false</ScaleCrop>
  <HeadingPairs>
    <vt:vector size="8" baseType="variant">
      <vt:variant>
        <vt:lpstr>Fonts Used</vt:lpstr>
      </vt:variant>
      <vt:variant>
        <vt:i4>11</vt:i4>
      </vt:variant>
      <vt:variant>
        <vt:lpstr>Theme</vt:lpstr>
      </vt:variant>
      <vt:variant>
        <vt:i4>34</vt:i4>
      </vt:variant>
      <vt:variant>
        <vt:lpstr>Embedded OLE Servers</vt:lpstr>
      </vt:variant>
      <vt:variant>
        <vt:i4>1</vt:i4>
      </vt:variant>
      <vt:variant>
        <vt:lpstr>Slide Titles</vt:lpstr>
      </vt:variant>
      <vt:variant>
        <vt:i4>102</vt:i4>
      </vt:variant>
    </vt:vector>
  </HeadingPairs>
  <TitlesOfParts>
    <vt:vector size="148" baseType="lpstr">
      <vt:lpstr>26</vt:lpstr>
      <vt:lpstr>Aril</vt:lpstr>
      <vt:lpstr>Arial</vt:lpstr>
      <vt:lpstr>Arial Black</vt:lpstr>
      <vt:lpstr>Arial Narrow</vt:lpstr>
      <vt:lpstr>Calibri</vt:lpstr>
      <vt:lpstr>Comic Sans MS</vt:lpstr>
      <vt:lpstr>Engravers MT</vt:lpstr>
      <vt:lpstr>Tahoma</vt:lpstr>
      <vt:lpstr>Times New Roman</vt:lpstr>
      <vt:lpstr>Wingdings</vt:lpstr>
      <vt:lpstr>Expedition</vt:lpstr>
      <vt:lpstr>Compass</vt:lpstr>
      <vt:lpstr>3_Blank Presentation</vt:lpstr>
      <vt:lpstr>1_Expedition</vt:lpstr>
      <vt:lpstr>Clipboard</vt:lpstr>
      <vt:lpstr>1_Default Design</vt:lpstr>
      <vt:lpstr>Default Design</vt:lpstr>
      <vt:lpstr>3_Expedition</vt:lpstr>
      <vt:lpstr>4_Expedition</vt:lpstr>
      <vt:lpstr>2_Expedition</vt:lpstr>
      <vt:lpstr>10_Default Design</vt:lpstr>
      <vt:lpstr>Beam</vt:lpstr>
      <vt:lpstr>3_Default Design</vt:lpstr>
      <vt:lpstr>4_Default Design</vt:lpstr>
      <vt:lpstr>5_Expedition</vt:lpstr>
      <vt:lpstr>4_Blank Presentation</vt:lpstr>
      <vt:lpstr>2_Default Design</vt:lpstr>
      <vt:lpstr>5_Blank Presentation</vt:lpstr>
      <vt:lpstr>2_Beam</vt:lpstr>
      <vt:lpstr>4_Beam</vt:lpstr>
      <vt:lpstr>49_Blank Presentation</vt:lpstr>
      <vt:lpstr>5_Default Design</vt:lpstr>
      <vt:lpstr>15_Default Design</vt:lpstr>
      <vt:lpstr>50_Blank Presentation</vt:lpstr>
      <vt:lpstr>2_Orbit</vt:lpstr>
      <vt:lpstr>12_Default Design</vt:lpstr>
      <vt:lpstr>6_Default Design</vt:lpstr>
      <vt:lpstr>12_Blank Presentation</vt:lpstr>
      <vt:lpstr>9_Blank Presentation</vt:lpstr>
      <vt:lpstr>Maple</vt:lpstr>
      <vt:lpstr>7_Office Theme</vt:lpstr>
      <vt:lpstr>15_Office Theme</vt:lpstr>
      <vt:lpstr>7_Blank Presentation</vt:lpstr>
      <vt:lpstr>11_Blank Presentation</vt:lpstr>
      <vt:lpstr>Worksheet</vt:lpstr>
      <vt:lpstr>Be Giving</vt:lpstr>
      <vt:lpstr>Ability or Integrity?</vt:lpstr>
      <vt:lpstr>"How can I hold my truth to be the truth when so many others see truth differently?"</vt:lpstr>
      <vt:lpstr>Truth is truth.</vt:lpstr>
      <vt:lpstr>Courses I Teach</vt:lpstr>
      <vt:lpstr>27 NT Letters</vt:lpstr>
      <vt:lpstr>Do you need to obey God's truth?</vt:lpstr>
      <vt:lpstr>New Testament Overview</vt:lpstr>
      <vt:lpstr>Occasion</vt:lpstr>
      <vt:lpstr>Occasion</vt:lpstr>
      <vt:lpstr>Chapters in NT Books</vt:lpstr>
      <vt:lpstr>Verses in NT Emails</vt:lpstr>
      <vt:lpstr>2 John versus 3 John</vt:lpstr>
      <vt:lpstr>2 John versus 3 John</vt:lpstr>
      <vt:lpstr>Salutation (1-4 NLT)</vt:lpstr>
      <vt:lpstr>How can we obey God's truth?</vt:lpstr>
      <vt:lpstr>PowerPoint Presentation</vt:lpstr>
      <vt:lpstr>PowerPoint Presentation</vt:lpstr>
      <vt:lpstr>PowerPoint Presentation</vt:lpstr>
      <vt:lpstr>Keys to the Postcard</vt:lpstr>
      <vt:lpstr>Will you pray?</vt:lpstr>
      <vt:lpstr>Our Mission Organization…</vt:lpstr>
      <vt:lpstr>Singapore Bible College Students</vt:lpstr>
      <vt:lpstr>I direct the SBC Doctor of Ministry studies (DMin)</vt:lpstr>
      <vt:lpstr>SINGAPORE BIBLE COLLEGE</vt:lpstr>
      <vt:lpstr>Our Singapore Bible College Apt.</vt:lpstr>
      <vt:lpstr>Singapore Bible College Students</vt:lpstr>
      <vt:lpstr>Singapore Bible College Students</vt:lpstr>
      <vt:lpstr>NT Survey link at BibleStudyDownloads.org</vt:lpstr>
      <vt:lpstr>BibleStudyDownloads.org</vt:lpstr>
      <vt:lpstr>BibleStudyDownloads.org</vt:lpstr>
      <vt:lpstr>BibleStudyDownloads.org</vt:lpstr>
      <vt:lpstr>BibleStudyDownloads.org</vt:lpstr>
      <vt:lpstr>BibleStudyDownloads.org</vt:lpstr>
      <vt:lpstr>BibleStudyDownloads.org</vt:lpstr>
      <vt:lpstr>BibleStudyDownloads.org</vt:lpstr>
      <vt:lpstr>Chinese</vt:lpstr>
      <vt:lpstr>Indonesian</vt:lpstr>
      <vt:lpstr>Mongolian</vt:lpstr>
      <vt:lpstr>Vietnamese</vt:lpstr>
      <vt:lpstr>BibleStudyDownloads.org</vt:lpstr>
      <vt:lpstr>Christian Hospitality</vt:lpstr>
      <vt:lpstr>3 John – Summary Chart</vt:lpstr>
      <vt:lpstr>PowerPoint Presentation</vt:lpstr>
      <vt:lpstr>"I wrote to the church about this, but Diotrephes, who loves to be the leader, refuses to have anything to do with us.  10When I come, I will report some of the things he is doing and the evil accusations he is making against us. Not only does he refuse to welcome the traveling teachers, he also tells others not to help them. And when they do help, he puts them out of the church"  (vv. 9-10 NLT).</vt:lpstr>
      <vt:lpstr>PowerPoint Presentation</vt:lpstr>
      <vt:lpstr>Hindrances</vt:lpstr>
      <vt:lpstr>Should we name false teachers by name?</vt:lpstr>
      <vt:lpstr>Harold Camping</vt:lpstr>
      <vt:lpstr>Harold Camping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People</vt:lpstr>
      <vt:lpstr>Crossroads People • Feb 2020</vt:lpstr>
      <vt:lpstr>Our People</vt:lpstr>
      <vt:lpstr>Our People</vt:lpstr>
      <vt:lpstr>Our People</vt:lpstr>
      <vt:lpstr>Missions Giving</vt:lpstr>
      <vt:lpstr>"Dear friend, don't let this bad example influence you. Follow only what is good. Remember that those who do good prove that they are God's children, and those who do evil prove that they do not know God" (v. 11 NLT).</vt:lpstr>
      <vt:lpstr>PowerPoint Presentation</vt:lpstr>
      <vt:lpstr>PowerPoint Presentation</vt:lpstr>
      <vt:lpstr>Multiply Yourself into Trustworthy Men!</vt:lpstr>
      <vt:lpstr>Missions in Singapore 1990 = 549 Believers per Missionary</vt:lpstr>
      <vt:lpstr>Missions in Singapore 2009 = 200 Believers per Missionary</vt:lpstr>
      <vt:lpstr>About one third of churches haven’t sent out even one career missionary</vt:lpstr>
      <vt:lpstr>Our Church's Vision</vt:lpstr>
      <vt:lpstr>Crossroads in Missions</vt:lpstr>
      <vt:lpstr>Missions Giving</vt:lpstr>
      <vt:lpstr>PowerPoint Presentation</vt:lpstr>
      <vt:lpstr>PowerPoint Presentation</vt:lpstr>
      <vt:lpstr>PowerPoint Presentation</vt:lpstr>
      <vt:lpstr>Myanmar 2014?</vt:lpstr>
      <vt:lpstr>Sarah, Noah &amp; Kezia Chiru</vt:lpstr>
      <vt:lpstr>Noah (Chiru Tribe, Manipur)</vt:lpstr>
      <vt:lpstr>Noah (Chiru Tribe, Manipur)</vt:lpstr>
      <vt:lpstr>Balance relationships with tasks (13-15).</vt:lpstr>
      <vt:lpstr>How can we obey God's truth?</vt:lpstr>
      <vt:lpstr>Live out God's truth by supporting missions in the way God has for you. </vt:lpstr>
      <vt:lpstr>Summary Statement</vt:lpstr>
      <vt:lpstr>PowerPoint Presentation</vt:lpstr>
      <vt:lpstr>What About You?</vt:lpstr>
      <vt:lpstr>PowerPoint Presentation</vt:lpstr>
      <vt:lpstr>NT Preaching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214</cp:revision>
  <dcterms:created xsi:type="dcterms:W3CDTF">2003-04-21T16:31:52Z</dcterms:created>
  <dcterms:modified xsi:type="dcterms:W3CDTF">2020-04-15T11:46:18Z</dcterms:modified>
</cp:coreProperties>
</file>